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4" r:id="rId3"/>
    <p:sldId id="259" r:id="rId4"/>
    <p:sldId id="261" r:id="rId5"/>
    <p:sldId id="256" r:id="rId6"/>
    <p:sldId id="260" r:id="rId7"/>
    <p:sldId id="268" r:id="rId8"/>
    <p:sldId id="267" r:id="rId9"/>
    <p:sldId id="266" r:id="rId10"/>
    <p:sldId id="263" r:id="rId11"/>
    <p:sldId id="265" r:id="rId12"/>
    <p:sldId id="270" r:id="rId13"/>
    <p:sldId id="269" r:id="rId14"/>
    <p:sldId id="271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04"/>
  </p:normalViewPr>
  <p:slideViewPr>
    <p:cSldViewPr snapToObjects="1">
      <p:cViewPr>
        <p:scale>
          <a:sx n="83" d="100"/>
          <a:sy n="83" d="100"/>
        </p:scale>
        <p:origin x="73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9AED5-D884-0A4F-8F59-8F17FF270A94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55AFC-1E9C-8047-8BCE-B212C1A81A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84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AED5B-E43F-1A4D-A1A4-A450AB095372}" type="datetimeFigureOut">
              <a:rPr lang="fr-FR" smtClean="0"/>
              <a:t>04/05/2022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29FDA-740F-5345-B614-86F4EA61016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916D08-4432-1DB3-31B1-30DE4CB5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825"/>
          <a:stretch/>
        </p:blipFill>
        <p:spPr>
          <a:xfrm>
            <a:off x="-180528" y="-184521"/>
            <a:ext cx="12681007" cy="70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80F-182C-4A7A-8F04-736273A58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921" y="1142122"/>
            <a:ext cx="6119336" cy="914789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B2066C"/>
                </a:solidFill>
                <a:latin typeface="Frutiger LT Pro 47 Light Cn" panose="020B0406020204020204" pitchFamily="34" charset="0"/>
              </a:rPr>
              <a:t>DEVENIR  INFIRMIER.E </a:t>
            </a:r>
          </a:p>
        </p:txBody>
      </p:sp>
      <p:pic>
        <p:nvPicPr>
          <p:cNvPr id="7" name="Espace réservé du contenu 11" descr="Une image contenant texte, intérieur, moniteur, capture d’écran&#10;&#10;Description générée automatiquement">
            <a:extLst>
              <a:ext uri="{FF2B5EF4-FFF2-40B4-BE49-F238E27FC236}">
                <a16:creationId xmlns:a16="http://schemas.microsoft.com/office/drawing/2014/main" id="{35937B24-9EA1-4A4F-9276-40FF76394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25482" r="16473" b="32073"/>
          <a:stretch/>
        </p:blipFill>
        <p:spPr>
          <a:xfrm>
            <a:off x="771290" y="2267954"/>
            <a:ext cx="7601420" cy="2990529"/>
          </a:xfrm>
          <a:prstGeom prst="rect">
            <a:avLst/>
          </a:prstGeom>
        </p:spPr>
      </p:pic>
      <p:sp>
        <p:nvSpPr>
          <p:cNvPr id="10" name="Sous-titre 9">
            <a:extLst>
              <a:ext uri="{FF2B5EF4-FFF2-40B4-BE49-F238E27FC236}">
                <a16:creationId xmlns:a16="http://schemas.microsoft.com/office/drawing/2014/main" id="{C4073AE7-5A40-4902-BCFC-2B1BCDCC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21" y="5251863"/>
            <a:ext cx="6490079" cy="748887"/>
          </a:xfrm>
        </p:spPr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4764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80F-182C-4A7A-8F04-736273A58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580505"/>
            <a:ext cx="6119336" cy="914789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B2066C"/>
                </a:solidFill>
                <a:latin typeface="Frutiger LT Pro 47 Light Cn" panose="020B0406020204020204" pitchFamily="34" charset="0"/>
              </a:rPr>
              <a:t>DEVENIR  INFIRMIER.E 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C4073AE7-5A40-4902-BCFC-2B1BCDCC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21" y="5251863"/>
            <a:ext cx="6490079" cy="748887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6" name="Image 5" descr="Une image contenant texte, journal, capture d’écran&#10;&#10;Description générée automatiquement">
            <a:extLst>
              <a:ext uri="{FF2B5EF4-FFF2-40B4-BE49-F238E27FC236}">
                <a16:creationId xmlns:a16="http://schemas.microsoft.com/office/drawing/2014/main" id="{790F6079-2FC3-1EF7-3FC4-ED255C4F0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14"/>
          <a:stretch/>
        </p:blipFill>
        <p:spPr>
          <a:xfrm>
            <a:off x="1866348" y="1628800"/>
            <a:ext cx="5193935" cy="49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6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80F-182C-4A7A-8F04-736273A58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580505"/>
            <a:ext cx="6119336" cy="914789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B2066C"/>
                </a:solidFill>
                <a:latin typeface="Frutiger LT Pro 47 Light Cn" panose="020B0406020204020204" pitchFamily="34" charset="0"/>
              </a:rPr>
              <a:t>DEVENIR  INFIRMIER.E 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C4073AE7-5A40-4902-BCFC-2B1BCDCC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21" y="5251863"/>
            <a:ext cx="6490079" cy="748887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4098" name="Picture 2" descr="Aperçu de l’image">
            <a:extLst>
              <a:ext uri="{FF2B5EF4-FFF2-40B4-BE49-F238E27FC236}">
                <a16:creationId xmlns:a16="http://schemas.microsoft.com/office/drawing/2014/main" id="{03E02D45-DF0E-5DF4-2F1E-C7EEA802D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-3985" r="7074" b="-704"/>
          <a:stretch/>
        </p:blipFill>
        <p:spPr bwMode="auto">
          <a:xfrm>
            <a:off x="0" y="1495294"/>
            <a:ext cx="8388424" cy="44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816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80F-182C-4A7A-8F04-736273A58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580505"/>
            <a:ext cx="6119336" cy="914789"/>
          </a:xfrm>
        </p:spPr>
        <p:txBody>
          <a:bodyPr>
            <a:normAutofit/>
          </a:bodyPr>
          <a:lstStyle/>
          <a:p>
            <a:endParaRPr lang="fr-BE" b="1" dirty="0">
              <a:solidFill>
                <a:srgbClr val="B2066C"/>
              </a:solidFill>
              <a:latin typeface="Frutiger LT Pro 47 Light Cn" panose="020B0406020204020204" pitchFamily="34" charset="0"/>
            </a:endParaRP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C4073AE7-5A40-4902-BCFC-2B1BCDCC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21" y="5251863"/>
            <a:ext cx="6490079" cy="748887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60F0C5-B7EA-3774-0B7E-9EE88B783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7812" r="5113" b="7812"/>
          <a:stretch/>
        </p:blipFill>
        <p:spPr bwMode="auto">
          <a:xfrm>
            <a:off x="1259632" y="580505"/>
            <a:ext cx="5837327" cy="579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4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45669-D659-A853-FF13-619DCC1D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Aperçu de l’image">
            <a:extLst>
              <a:ext uri="{FF2B5EF4-FFF2-40B4-BE49-F238E27FC236}">
                <a16:creationId xmlns:a16="http://schemas.microsoft.com/office/drawing/2014/main" id="{9CEE8B25-D3E5-7712-5B12-E2B827DB66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7" t="8586" r="5470" b="7090"/>
          <a:stretch/>
        </p:blipFill>
        <p:spPr bwMode="auto">
          <a:xfrm>
            <a:off x="1187624" y="440667"/>
            <a:ext cx="5976664" cy="59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7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916D08-4432-1DB3-31B1-30DE4CB50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453"/>
          <a:stretch/>
        </p:blipFill>
        <p:spPr>
          <a:xfrm>
            <a:off x="971600" y="398537"/>
            <a:ext cx="6636062" cy="606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4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8F3286-765E-1D91-C086-D0F31C44C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" t="4372" r="3553" b="4372"/>
          <a:stretch/>
        </p:blipFill>
        <p:spPr>
          <a:xfrm>
            <a:off x="827584" y="620688"/>
            <a:ext cx="7135282" cy="53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82638BD-3DB5-41FF-9CE6-E31A3982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9" t="4372" r="3553" b="4372"/>
          <a:stretch/>
        </p:blipFill>
        <p:spPr>
          <a:xfrm>
            <a:off x="827584" y="620688"/>
            <a:ext cx="7135282" cy="5322821"/>
          </a:xfrm>
          <a:prstGeom prst="rect">
            <a:avLst/>
          </a:prstGeom>
        </p:spPr>
      </p:pic>
      <p:pic>
        <p:nvPicPr>
          <p:cNvPr id="5" name="Image 4" descr="Description : logo_jolimont">
            <a:extLst>
              <a:ext uri="{FF2B5EF4-FFF2-40B4-BE49-F238E27FC236}">
                <a16:creationId xmlns:a16="http://schemas.microsoft.com/office/drawing/2014/main" id="{0061DB8A-B921-4DE0-B948-AF42C1DA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1250498" y="3367652"/>
            <a:ext cx="1008112" cy="50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C:\Users\PC\AppData\Local\Microsoft\Windows\INetCache\IE\VDAQ484G\HELHa_logo_CMJN_IMPRESSION.jpg">
            <a:extLst>
              <a:ext uri="{FF2B5EF4-FFF2-40B4-BE49-F238E27FC236}">
                <a16:creationId xmlns:a16="http://schemas.microsoft.com/office/drawing/2014/main" id="{AF3AED0F-735A-4A9D-BE6C-CB0E0E9267D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9636" y="3571823"/>
            <a:ext cx="1095984" cy="60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634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personne, table, groupe&#10;&#10;Description générée automatiquement">
            <a:extLst>
              <a:ext uri="{FF2B5EF4-FFF2-40B4-BE49-F238E27FC236}">
                <a16:creationId xmlns:a16="http://schemas.microsoft.com/office/drawing/2014/main" id="{308165DF-150D-6B13-4D0C-BA45E6CA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24" y="1237096"/>
            <a:ext cx="7064276" cy="52982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8980F-182C-4A7A-8F04-736273A58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921" y="1142122"/>
            <a:ext cx="6119336" cy="914789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B2066C"/>
                </a:solidFill>
                <a:latin typeface="Frutiger LT Pro 47 Light Cn" panose="020B0406020204020204" pitchFamily="34" charset="0"/>
              </a:rPr>
              <a:t>DEVENIR  INFIRMIER.E </a:t>
            </a:r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C4073AE7-5A40-4902-BCFC-2B1BCDCC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0921" y="5251863"/>
            <a:ext cx="6490079" cy="748887"/>
          </a:xfrm>
        </p:spPr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60C813-D939-4483-0CB8-AC493A481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522" r="31100" b="31575"/>
          <a:stretch/>
        </p:blipFill>
        <p:spPr>
          <a:xfrm>
            <a:off x="1136129" y="2056911"/>
            <a:ext cx="6568139" cy="36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00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43721B-6CBE-EFA6-B3D1-58CF572AC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OVID-19: Variant Omicron, dose « booster », vaccin pédiatrique et situation dans les hôpitaux | Quality Assistance">
            <a:extLst>
              <a:ext uri="{FF2B5EF4-FFF2-40B4-BE49-F238E27FC236}">
                <a16:creationId xmlns:a16="http://schemas.microsoft.com/office/drawing/2014/main" id="{6254730B-BBB6-8726-2197-52C2C5DC26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593370" cy="396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1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2E724-584A-F71D-F4B3-56CF0B31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intérieur, plancher, plafond, pièce&#10;&#10;Description générée automatiquement">
            <a:extLst>
              <a:ext uri="{FF2B5EF4-FFF2-40B4-BE49-F238E27FC236}">
                <a16:creationId xmlns:a16="http://schemas.microsoft.com/office/drawing/2014/main" id="{0526F322-AE59-D50E-B1A4-C40F1963A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182"/>
          <a:stretch/>
        </p:blipFill>
        <p:spPr>
          <a:xfrm>
            <a:off x="1763688" y="297139"/>
            <a:ext cx="4944544" cy="5851525"/>
          </a:xfrm>
        </p:spPr>
      </p:pic>
    </p:spTree>
    <p:extLst>
      <p:ext uri="{BB962C8B-B14F-4D97-AF65-F5344CB8AC3E}">
        <p14:creationId xmlns:p14="http://schemas.microsoft.com/office/powerpoint/2010/main" val="244076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187CD-D98E-F30C-50DB-66D7CC70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B2066C"/>
                </a:solidFill>
                <a:latin typeface="Frutiger LT Pro 47 Light Cn" panose="020B0406020204020204" pitchFamily="34" charset="0"/>
              </a:rPr>
              <a:t>DEVENIR  INFIRMIER.E </a:t>
            </a: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27D031-ABEC-CA08-EB70-DBD3F435BF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6" b="5706"/>
          <a:stretch/>
        </p:blipFill>
        <p:spPr bwMode="auto">
          <a:xfrm>
            <a:off x="1835696" y="1389760"/>
            <a:ext cx="5472608" cy="49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02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20</Words>
  <Application>Microsoft Macintosh PowerPoint</Application>
  <PresentationFormat>Affichage à l'écran (4:3)</PresentationFormat>
  <Paragraphs>5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Calibri</vt:lpstr>
      <vt:lpstr>Frutiger LT Pro 47 Light Cn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DEVENIR  INFIRMIER.E </vt:lpstr>
      <vt:lpstr>Présentation PowerPoint</vt:lpstr>
      <vt:lpstr>Présentation PowerPoint</vt:lpstr>
      <vt:lpstr>DEVENIR  INFIRMIER.E </vt:lpstr>
      <vt:lpstr>DEVENIR  INFIRMIER.E </vt:lpstr>
      <vt:lpstr>DEVENIR  INFIRMIER.E </vt:lpstr>
      <vt:lpstr>DEVENIR  INFIRMIER.E </vt:lpstr>
      <vt:lpstr>Présentation PowerPoint</vt:lpstr>
      <vt:lpstr>Présentation PowerPoint</vt:lpstr>
    </vt:vector>
  </TitlesOfParts>
  <Company>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durden</dc:creator>
  <cp:lastModifiedBy>Cécile SOTTIAUX</cp:lastModifiedBy>
  <cp:revision>13</cp:revision>
  <dcterms:created xsi:type="dcterms:W3CDTF">2015-11-12T11:33:29Z</dcterms:created>
  <dcterms:modified xsi:type="dcterms:W3CDTF">2022-05-04T21:16:24Z</dcterms:modified>
</cp:coreProperties>
</file>