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6"/>
  </p:notesMasterIdLst>
  <p:handoutMasterIdLst>
    <p:handoutMasterId r:id="rId37"/>
  </p:handoutMasterIdLst>
  <p:sldIdLst>
    <p:sldId id="870" r:id="rId5"/>
    <p:sldId id="1094" r:id="rId6"/>
    <p:sldId id="1066" r:id="rId7"/>
    <p:sldId id="1098" r:id="rId8"/>
    <p:sldId id="1099" r:id="rId9"/>
    <p:sldId id="1100" r:id="rId10"/>
    <p:sldId id="1096" r:id="rId11"/>
    <p:sldId id="975" r:id="rId12"/>
    <p:sldId id="1077" r:id="rId13"/>
    <p:sldId id="1078" r:id="rId14"/>
    <p:sldId id="1079" r:id="rId15"/>
    <p:sldId id="770" r:id="rId16"/>
    <p:sldId id="1084" r:id="rId17"/>
    <p:sldId id="1085" r:id="rId18"/>
    <p:sldId id="1087" r:id="rId19"/>
    <p:sldId id="1095" r:id="rId20"/>
    <p:sldId id="1043" r:id="rId21"/>
    <p:sldId id="1097" r:id="rId22"/>
    <p:sldId id="1046" r:id="rId23"/>
    <p:sldId id="1048" r:id="rId24"/>
    <p:sldId id="1047" r:id="rId25"/>
    <p:sldId id="1053" r:id="rId26"/>
    <p:sldId id="1055" r:id="rId27"/>
    <p:sldId id="1056" r:id="rId28"/>
    <p:sldId id="1102" r:id="rId29"/>
    <p:sldId id="1103" r:id="rId30"/>
    <p:sldId id="1104" r:id="rId31"/>
    <p:sldId id="1101" r:id="rId32"/>
    <p:sldId id="1105" r:id="rId33"/>
    <p:sldId id="441" r:id="rId34"/>
    <p:sldId id="837" r:id="rId35"/>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ヒラギノ角ゴ Pro W3" pitchFamily="123" charset="-128"/>
        <a:cs typeface="+mn-cs"/>
      </a:defRPr>
    </a:lvl1pPr>
    <a:lvl2pPr marL="457200" algn="l" defTabSz="457200" rtl="0" fontAlgn="base">
      <a:spcBef>
        <a:spcPct val="0"/>
      </a:spcBef>
      <a:spcAft>
        <a:spcPct val="0"/>
      </a:spcAft>
      <a:defRPr kern="1200">
        <a:solidFill>
          <a:schemeClr val="tx1"/>
        </a:solidFill>
        <a:latin typeface="Calibri" pitchFamily="34" charset="0"/>
        <a:ea typeface="ヒラギノ角ゴ Pro W3" pitchFamily="123" charset="-128"/>
        <a:cs typeface="+mn-cs"/>
      </a:defRPr>
    </a:lvl2pPr>
    <a:lvl3pPr marL="914400" algn="l" defTabSz="457200" rtl="0" fontAlgn="base">
      <a:spcBef>
        <a:spcPct val="0"/>
      </a:spcBef>
      <a:spcAft>
        <a:spcPct val="0"/>
      </a:spcAft>
      <a:defRPr kern="1200">
        <a:solidFill>
          <a:schemeClr val="tx1"/>
        </a:solidFill>
        <a:latin typeface="Calibri" pitchFamily="34" charset="0"/>
        <a:ea typeface="ヒラギノ角ゴ Pro W3" pitchFamily="123" charset="-128"/>
        <a:cs typeface="+mn-cs"/>
      </a:defRPr>
    </a:lvl3pPr>
    <a:lvl4pPr marL="1371600" algn="l" defTabSz="457200" rtl="0" fontAlgn="base">
      <a:spcBef>
        <a:spcPct val="0"/>
      </a:spcBef>
      <a:spcAft>
        <a:spcPct val="0"/>
      </a:spcAft>
      <a:defRPr kern="1200">
        <a:solidFill>
          <a:schemeClr val="tx1"/>
        </a:solidFill>
        <a:latin typeface="Calibri" pitchFamily="34" charset="0"/>
        <a:ea typeface="ヒラギノ角ゴ Pro W3" pitchFamily="123" charset="-128"/>
        <a:cs typeface="+mn-cs"/>
      </a:defRPr>
    </a:lvl4pPr>
    <a:lvl5pPr marL="1828800" algn="l" defTabSz="457200" rtl="0" fontAlgn="base">
      <a:spcBef>
        <a:spcPct val="0"/>
      </a:spcBef>
      <a:spcAft>
        <a:spcPct val="0"/>
      </a:spcAft>
      <a:defRPr kern="1200">
        <a:solidFill>
          <a:schemeClr val="tx1"/>
        </a:solidFill>
        <a:latin typeface="Calibri" pitchFamily="34" charset="0"/>
        <a:ea typeface="ヒラギノ角ゴ Pro W3" pitchFamily="123" charset="-128"/>
        <a:cs typeface="+mn-cs"/>
      </a:defRPr>
    </a:lvl5pPr>
    <a:lvl6pPr marL="2286000" algn="l" defTabSz="914400" rtl="0" eaLnBrk="1" latinLnBrk="0" hangingPunct="1">
      <a:defRPr kern="1200">
        <a:solidFill>
          <a:schemeClr val="tx1"/>
        </a:solidFill>
        <a:latin typeface="Calibri" pitchFamily="34" charset="0"/>
        <a:ea typeface="ヒラギノ角ゴ Pro W3" pitchFamily="123" charset="-128"/>
        <a:cs typeface="+mn-cs"/>
      </a:defRPr>
    </a:lvl6pPr>
    <a:lvl7pPr marL="2743200" algn="l" defTabSz="914400" rtl="0" eaLnBrk="1" latinLnBrk="0" hangingPunct="1">
      <a:defRPr kern="1200">
        <a:solidFill>
          <a:schemeClr val="tx1"/>
        </a:solidFill>
        <a:latin typeface="Calibri" pitchFamily="34" charset="0"/>
        <a:ea typeface="ヒラギノ角ゴ Pro W3" pitchFamily="123" charset="-128"/>
        <a:cs typeface="+mn-cs"/>
      </a:defRPr>
    </a:lvl7pPr>
    <a:lvl8pPr marL="3200400" algn="l" defTabSz="914400" rtl="0" eaLnBrk="1" latinLnBrk="0" hangingPunct="1">
      <a:defRPr kern="1200">
        <a:solidFill>
          <a:schemeClr val="tx1"/>
        </a:solidFill>
        <a:latin typeface="Calibri" pitchFamily="34" charset="0"/>
        <a:ea typeface="ヒラギノ角ゴ Pro W3" pitchFamily="123" charset="-128"/>
        <a:cs typeface="+mn-cs"/>
      </a:defRPr>
    </a:lvl8pPr>
    <a:lvl9pPr marL="3657600" algn="l" defTabSz="914400" rtl="0" eaLnBrk="1" latinLnBrk="0" hangingPunct="1">
      <a:defRPr kern="1200">
        <a:solidFill>
          <a:schemeClr val="tx1"/>
        </a:solidFill>
        <a:latin typeface="Calibri" pitchFamily="34" charset="0"/>
        <a:ea typeface="ヒラギノ角ゴ Pro W3" pitchFamily="123" charset="-128"/>
        <a:cs typeface="+mn-cs"/>
      </a:defRPr>
    </a:lvl9pPr>
  </p:defaultTextStyle>
  <p:extLst>
    <p:ext uri="{EFAFB233-063F-42B5-8137-9DF3F51BA10A}">
      <p15:sldGuideLst xmlns:p15="http://schemas.microsoft.com/office/powerpoint/2012/main">
        <p15:guide id="2" pos="1272" userDrawn="1">
          <p15:clr>
            <a:srgbClr val="A4A3A4"/>
          </p15:clr>
        </p15:guide>
        <p15:guide id="3" orient="horz" pos="4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Eeman" initials="ME" lastIdx="1" clrIdx="0">
    <p:extLst>
      <p:ext uri="{19B8F6BF-5375-455C-9EA6-DF929625EA0E}">
        <p15:presenceInfo xmlns:p15="http://schemas.microsoft.com/office/powerpoint/2012/main" userId="S::eemm@healthstandards.org::90ec9a1e-4088-4fa5-ae02-5a35ac833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8BFF"/>
    <a:srgbClr val="4472C4"/>
    <a:srgbClr val="8C151D"/>
    <a:srgbClr val="500000"/>
    <a:srgbClr val="5B718F"/>
    <a:srgbClr val="7A8084"/>
    <a:srgbClr val="AC00AC"/>
    <a:srgbClr val="F6BA92"/>
    <a:srgbClr val="777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16" autoAdjust="0"/>
  </p:normalViewPr>
  <p:slideViewPr>
    <p:cSldViewPr snapToGrid="0">
      <p:cViewPr varScale="1">
        <p:scale>
          <a:sx n="63" d="100"/>
          <a:sy n="63" d="100"/>
        </p:scale>
        <p:origin x="996" y="72"/>
      </p:cViewPr>
      <p:guideLst>
        <p:guide pos="1272"/>
        <p:guide orient="horz" pos="4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53841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Arial" panose="020B0604020202020204" pitchFamily="34" charset="0"/>
                <a:ea typeface="+mn-ea"/>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Arial" panose="020B0604020202020204" pitchFamily="34" charset="0"/>
              </a:defRPr>
            </a:lvl1pPr>
          </a:lstStyle>
          <a:p>
            <a:pPr>
              <a:defRPr/>
            </a:pPr>
            <a:fld id="{D38A57B0-0D1A-4CD4-9D4E-AC3FB77D88D6}" type="datetime1">
              <a:rPr lang="en-CA" altLang="en-US" smtClean="0"/>
              <a:t>2022-05-05</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Arial" panose="020B0604020202020204" pitchFamily="34" charset="0"/>
                <a:ea typeface="+mn-ea"/>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Arial" panose="020B0604020202020204" pitchFamily="34" charset="0"/>
              </a:defRPr>
            </a:lvl1pPr>
          </a:lstStyle>
          <a:p>
            <a:pPr>
              <a:defRPr/>
            </a:pPr>
            <a:fld id="{C7CC9443-CC2C-47F6-A24C-C207265A4D62}" type="slidenum">
              <a:rPr lang="en-US" altLang="en-US" smtClean="0"/>
              <a:pPr>
                <a:defRPr/>
              </a:pPr>
              <a:t>‹N°›</a:t>
            </a:fld>
            <a:endParaRPr lang="en-US" altLang="en-US"/>
          </a:p>
        </p:txBody>
      </p:sp>
    </p:spTree>
    <p:extLst>
      <p:ext uri="{BB962C8B-B14F-4D97-AF65-F5344CB8AC3E}">
        <p14:creationId xmlns:p14="http://schemas.microsoft.com/office/powerpoint/2010/main" val="3991006342"/>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3" charset="-128"/>
        <a:cs typeface="+mn-cs"/>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3" charset="-128"/>
        <a:cs typeface="+mn-cs"/>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3" charset="-128"/>
        <a:cs typeface="+mn-cs"/>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3" charset="-128"/>
        <a:cs typeface="+mn-cs"/>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fr-CA"/>
              <a:t>Souhaitez la bienvenue </a:t>
            </a:r>
          </a:p>
          <a:p>
            <a:pPr marL="174708" indent="-174708">
              <a:buFont typeface="Arial" panose="020B0604020202020204" pitchFamily="34" charset="0"/>
              <a:buChar char="•"/>
            </a:pPr>
            <a:r>
              <a:rPr lang="fr-CA"/>
              <a:t>Présentez-vous</a:t>
            </a:r>
          </a:p>
          <a:p>
            <a:pPr marL="174708" indent="-174708">
              <a:buFont typeface="Arial" panose="020B0604020202020204" pitchFamily="34" charset="0"/>
              <a:buChar char="•"/>
            </a:pPr>
            <a:r>
              <a:rPr lang="fr-CA"/>
              <a:t>Invite les participants à se présenter (nom, titre/rôle, département)</a:t>
            </a:r>
          </a:p>
          <a:p>
            <a:endParaRPr lang="fr-CA"/>
          </a:p>
          <a:p>
            <a:r>
              <a:rPr lang="fr-CA" b="1"/>
              <a:t>Activité brise-glace: vous pouvez utiliser une activité différente </a:t>
            </a:r>
          </a:p>
          <a:p>
            <a:pPr marL="232943" indent="-232943" defTabSz="465887">
              <a:buFont typeface="+mj-lt"/>
              <a:buAutoNum type="arabicPeriod"/>
              <a:defRPr/>
            </a:pPr>
            <a:r>
              <a:rPr lang="fr-CA"/>
              <a:t>Invitez les participants à pensez à [</a:t>
            </a:r>
            <a:r>
              <a:rPr lang="fr-CA" i="1"/>
              <a:t>la culture de sécurité et de qualité</a:t>
            </a:r>
            <a:r>
              <a:rPr lang="fr-CA"/>
              <a:t>] de leur organisation, de choisir un mot qui la décrit et de la partager avec leur table. </a:t>
            </a:r>
          </a:p>
          <a:p>
            <a:pPr marL="232943" indent="-232943" defTabSz="465887">
              <a:buFont typeface="+mj-lt"/>
              <a:buAutoNum type="arabicPeriod"/>
              <a:defRPr/>
            </a:pPr>
            <a:r>
              <a:rPr lang="fr-CA"/>
              <a:t>Demandez-leur de choisir un mot qui résume leurs constatations et de le présenter à l’ensemble du groupe (5 minutes).</a:t>
            </a:r>
          </a:p>
          <a:p>
            <a:pPr marL="232943" indent="-232943" defTabSz="465887">
              <a:buFont typeface="+mj-lt"/>
              <a:buAutoNum type="arabicPeriod"/>
              <a:defRPr/>
            </a:pPr>
            <a:r>
              <a:rPr lang="fr-CA"/>
              <a:t>Exemples de questions de suivi :</a:t>
            </a:r>
          </a:p>
          <a:p>
            <a:pPr marL="640594" lvl="1" indent="-174708">
              <a:buFont typeface="Arial" panose="020B0604020202020204" pitchFamily="34" charset="0"/>
              <a:buChar char="•"/>
            </a:pPr>
            <a:r>
              <a:rPr lang="fr-CA"/>
              <a:t>Cette culture s’applique-t-elle toutes les secteurs/département de l’organisme?</a:t>
            </a:r>
          </a:p>
          <a:p>
            <a:pPr marL="640594" lvl="1" indent="-174708">
              <a:buFont typeface="Arial" panose="020B0604020202020204" pitchFamily="34" charset="0"/>
              <a:buChar char="•"/>
            </a:pPr>
            <a:r>
              <a:rPr lang="fr-CA"/>
              <a:t>Cette culture est-elle positive pour l’organisme et vos objectifs d’amélioration de la qualité?  Sinon, que voudriez-vous voir changer? </a:t>
            </a:r>
          </a:p>
          <a:p>
            <a:pPr marL="174708" indent="-174708">
              <a:buFont typeface="Arial" panose="020B0604020202020204" pitchFamily="34" charset="0"/>
              <a:buChar char="•"/>
            </a:pPr>
            <a:endParaRPr lang="fr-CA"/>
          </a:p>
        </p:txBody>
      </p:sp>
      <p:sp>
        <p:nvSpPr>
          <p:cNvPr id="4" name="Date Placeholder 3"/>
          <p:cNvSpPr>
            <a:spLocks noGrp="1"/>
          </p:cNvSpPr>
          <p:nvPr>
            <p:ph type="dt" idx="10"/>
          </p:nvPr>
        </p:nvSpPr>
        <p:spPr/>
        <p:txBody>
          <a:bodyPr/>
          <a:lstStyle/>
          <a:p>
            <a:pPr>
              <a:defRPr/>
            </a:pPr>
            <a:fld id="{8F81BC49-05BC-4C81-87DA-2A6EB6E24DDF}" type="datetime1">
              <a:rPr lang="fr-CA" altLang="en-US" smtClean="0"/>
              <a:t>2022-05-05</a:t>
            </a:fld>
            <a:endParaRPr lang="fr-CA" altLang="en-US"/>
          </a:p>
        </p:txBody>
      </p:sp>
      <p:sp>
        <p:nvSpPr>
          <p:cNvPr id="5" name="Slide Number Placeholder 4"/>
          <p:cNvSpPr>
            <a:spLocks noGrp="1"/>
          </p:cNvSpPr>
          <p:nvPr>
            <p:ph type="sldNum" sz="quarter" idx="11"/>
          </p:nvPr>
        </p:nvSpPr>
        <p:spPr/>
        <p:txBody>
          <a:bodyPr/>
          <a:lstStyle/>
          <a:p>
            <a:pPr>
              <a:defRPr/>
            </a:pPr>
            <a:fld id="{C7CC9443-CC2C-47F6-A24C-C207265A4D62}" type="slidenum">
              <a:rPr lang="fr-CA" altLang="en-US" smtClean="0"/>
              <a:pPr>
                <a:defRPr/>
              </a:pPr>
              <a:t>1</a:t>
            </a:fld>
            <a:endParaRPr lang="fr-CA" altLang="en-US"/>
          </a:p>
        </p:txBody>
      </p:sp>
    </p:spTree>
    <p:extLst>
      <p:ext uri="{BB962C8B-B14F-4D97-AF65-F5344CB8AC3E}">
        <p14:creationId xmlns:p14="http://schemas.microsoft.com/office/powerpoint/2010/main" val="107981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Accréditation Canada dispose d’une gamme complète de référentiels pour différentes structures de soins telles que les hôpitaux, les établissements de santé mentale, les cliniques privées, les structures pour hébergement de personnes âgées. Comme vous le voyez sur ce schéma il y a des référentiels qui couvrent les différents grands processus: de management, de réalisation de l’activité de soins ou médico-technique et des processus de support.</a:t>
            </a:r>
          </a:p>
          <a:p>
            <a:r>
              <a:rPr lang="fr-BE" dirty="0"/>
              <a:t>Dans le cadre de sa campagne de soutien liée au COVID 19, accréditation canada a rendu disponible, et ce gratuitement, les normes….</a:t>
            </a:r>
          </a:p>
          <a:p>
            <a:endParaRPr lang="en-CA" dirty="0"/>
          </a:p>
        </p:txBody>
      </p:sp>
      <p:sp>
        <p:nvSpPr>
          <p:cNvPr id="4" name="Date Placeholder 3"/>
          <p:cNvSpPr>
            <a:spLocks noGrp="1"/>
          </p:cNvSpPr>
          <p:nvPr>
            <p:ph type="dt" idx="1"/>
          </p:nvPr>
        </p:nvSpPr>
        <p:spPr/>
        <p:txBody>
          <a:bodyPr/>
          <a:lstStyle/>
          <a:p>
            <a:pPr>
              <a:defRPr/>
            </a:pPr>
            <a:fld id="{D38A57B0-0D1A-4CD4-9D4E-AC3FB77D88D6}" type="datetime1">
              <a:rPr lang="en-CA" altLang="en-US" smtClean="0"/>
              <a:t>2022-05-05</a:t>
            </a:fld>
            <a:endParaRPr lang="en-US" altLang="en-US" dirty="0"/>
          </a:p>
        </p:txBody>
      </p:sp>
      <p:sp>
        <p:nvSpPr>
          <p:cNvPr id="5" name="Slide Number Placeholder 4"/>
          <p:cNvSpPr>
            <a:spLocks noGrp="1"/>
          </p:cNvSpPr>
          <p:nvPr>
            <p:ph type="sldNum" sz="quarter" idx="5"/>
          </p:nvPr>
        </p:nvSpPr>
        <p:spPr/>
        <p:txBody>
          <a:bodyPr/>
          <a:lstStyle/>
          <a:p>
            <a:pPr>
              <a:defRPr/>
            </a:pPr>
            <a:fld id="{C7CC9443-CC2C-47F6-A24C-C207265A4D62}" type="slidenum">
              <a:rPr lang="en-US" altLang="en-US" smtClean="0"/>
              <a:pPr>
                <a:defRPr/>
              </a:pPr>
              <a:t>3</a:t>
            </a:fld>
            <a:endParaRPr lang="en-US" altLang="en-US" dirty="0"/>
          </a:p>
        </p:txBody>
      </p:sp>
    </p:spTree>
    <p:extLst>
      <p:ext uri="{BB962C8B-B14F-4D97-AF65-F5344CB8AC3E}">
        <p14:creationId xmlns:p14="http://schemas.microsoft.com/office/powerpoint/2010/main" val="201827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Date Placeholder 3"/>
          <p:cNvSpPr>
            <a:spLocks noGrp="1"/>
          </p:cNvSpPr>
          <p:nvPr>
            <p:ph type="dt" idx="10"/>
          </p:nvPr>
        </p:nvSpPr>
        <p:spPr/>
        <p:txBody>
          <a:bodyPr/>
          <a:lstStyle/>
          <a:p>
            <a:pPr>
              <a:defRPr/>
            </a:pPr>
            <a:fld id="{D38A57B0-0D1A-4CD4-9D4E-AC3FB77D88D6}" type="datetime1">
              <a:rPr lang="fr-CA" altLang="en-US" smtClean="0"/>
              <a:t>2022-05-05</a:t>
            </a:fld>
            <a:endParaRPr lang="fr-CA" altLang="en-US" dirty="0"/>
          </a:p>
        </p:txBody>
      </p:sp>
      <p:sp>
        <p:nvSpPr>
          <p:cNvPr id="5" name="Slide Number Placeholder 4"/>
          <p:cNvSpPr>
            <a:spLocks noGrp="1"/>
          </p:cNvSpPr>
          <p:nvPr>
            <p:ph type="sldNum" sz="quarter" idx="11"/>
          </p:nvPr>
        </p:nvSpPr>
        <p:spPr/>
        <p:txBody>
          <a:bodyPr/>
          <a:lstStyle/>
          <a:p>
            <a:pPr>
              <a:defRPr/>
            </a:pPr>
            <a:fld id="{C7CC9443-CC2C-47F6-A24C-C207265A4D62}" type="slidenum">
              <a:rPr lang="fr-CA" altLang="en-US" smtClean="0"/>
              <a:pPr>
                <a:defRPr/>
              </a:pPr>
              <a:t>8</a:t>
            </a:fld>
            <a:endParaRPr lang="fr-CA" altLang="en-US" dirty="0"/>
          </a:p>
        </p:txBody>
      </p:sp>
    </p:spTree>
    <p:extLst>
      <p:ext uri="{BB962C8B-B14F-4D97-AF65-F5344CB8AC3E}">
        <p14:creationId xmlns:p14="http://schemas.microsoft.com/office/powerpoint/2010/main" val="426322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FR" b="0" i="0" dirty="0">
                <a:solidFill>
                  <a:srgbClr val="202124"/>
                </a:solidFill>
                <a:effectLst/>
                <a:latin typeface="arial" panose="020B0604020202020204" pitchFamily="34" charset="0"/>
              </a:rPr>
              <a:t>Les </a:t>
            </a:r>
            <a:r>
              <a:rPr lang="fr-FR" b="1" i="0" dirty="0">
                <a:solidFill>
                  <a:srgbClr val="202124"/>
                </a:solidFill>
                <a:effectLst/>
                <a:latin typeface="arial" panose="020B0604020202020204" pitchFamily="34" charset="0"/>
              </a:rPr>
              <a:t>valeurs </a:t>
            </a:r>
            <a:r>
              <a:rPr lang="fr-FR" b="0" i="0" dirty="0">
                <a:solidFill>
                  <a:srgbClr val="202124"/>
                </a:solidFill>
                <a:effectLst/>
                <a:latin typeface="arial" panose="020B0604020202020204" pitchFamily="34" charset="0"/>
              </a:rPr>
              <a:t>structurent le comportement humain avec l'intention de renforcer l'importance d'agir consciemment, respectueusement, sans nuire à ceux qui nous entourent.</a:t>
            </a:r>
            <a:endParaRPr lang="en-CA" dirty="0"/>
          </a:p>
          <a:p>
            <a:endParaRPr lang="en-CA" dirty="0"/>
          </a:p>
        </p:txBody>
      </p:sp>
      <p:sp>
        <p:nvSpPr>
          <p:cNvPr id="4" name="Espace réservé de la date 3"/>
          <p:cNvSpPr>
            <a:spLocks noGrp="1"/>
          </p:cNvSpPr>
          <p:nvPr>
            <p:ph type="dt" idx="1"/>
          </p:nvPr>
        </p:nvSpPr>
        <p:spPr/>
        <p:txBody>
          <a:bodyPr/>
          <a:lstStyle/>
          <a:p>
            <a:pPr>
              <a:defRPr/>
            </a:pPr>
            <a:fld id="{D38A57B0-0D1A-4CD4-9D4E-AC3FB77D88D6}" type="datetime1">
              <a:rPr lang="en-CA" altLang="en-US" smtClean="0"/>
              <a:t>2022-05-05</a:t>
            </a:fld>
            <a:endParaRPr lang="en-US" altLang="en-US"/>
          </a:p>
        </p:txBody>
      </p:sp>
      <p:sp>
        <p:nvSpPr>
          <p:cNvPr id="5" name="Espace réservé du numéro de diapositive 4"/>
          <p:cNvSpPr>
            <a:spLocks noGrp="1"/>
          </p:cNvSpPr>
          <p:nvPr>
            <p:ph type="sldNum" sz="quarter" idx="5"/>
          </p:nvPr>
        </p:nvSpPr>
        <p:spPr/>
        <p:txBody>
          <a:bodyPr/>
          <a:lstStyle/>
          <a:p>
            <a:pPr>
              <a:defRPr/>
            </a:pPr>
            <a:fld id="{C7CC9443-CC2C-47F6-A24C-C207265A4D62}" type="slidenum">
              <a:rPr lang="en-US" altLang="en-US" smtClean="0"/>
              <a:pPr>
                <a:defRPr/>
              </a:pPr>
              <a:t>9</a:t>
            </a:fld>
            <a:endParaRPr lang="en-US" altLang="en-US"/>
          </a:p>
        </p:txBody>
      </p:sp>
    </p:spTree>
    <p:extLst>
      <p:ext uri="{BB962C8B-B14F-4D97-AF65-F5344CB8AC3E}">
        <p14:creationId xmlns:p14="http://schemas.microsoft.com/office/powerpoint/2010/main" val="402838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0"/>
              </a:spcAft>
              <a:defRPr/>
            </a:pPr>
            <a:r>
              <a:rPr lang="fr-CA" dirty="0"/>
              <a:t>Le référentiel sur l'Excellence des services est un nouveau référentiel qui a été introduit cette année dans le nouveau programme de Qmentum et qui met l’accent sur le leadership clinique, l'information, le rendement, le processus de soins unique et les personnes.</a:t>
            </a:r>
            <a:endParaRPr lang="fr-CA" b="0" i="0" u="none" strike="noStrike" cap="none" baseline="0" dirty="0"/>
          </a:p>
          <a:p>
            <a:pPr defTabSz="931774" eaLnBrk="1" fontAlgn="auto" hangingPunct="1">
              <a:spcBef>
                <a:spcPct val="0"/>
              </a:spcBef>
              <a:defRPr/>
            </a:pPr>
            <a:endParaRPr lang="fr-CA" b="0" i="0" u="none" strike="noStrike" cap="none" baseline="0" dirty="0"/>
          </a:p>
          <a:p>
            <a:pPr>
              <a:spcBef>
                <a:spcPct val="0"/>
              </a:spcBef>
              <a:spcAft>
                <a:spcPct val="0"/>
              </a:spcAft>
              <a:defRPr/>
            </a:pPr>
            <a:r>
              <a:rPr lang="fr-CA" dirty="0"/>
              <a:t>En bref, il contient des exigences communes qui touchent toutes les équipes et services. Ces exigences mettent l'accent sur l'amélioration de la qualité, des activités quotidiennes, l'inclusion de patient et de la famille comme partenaires dans la prestation de service. Auparavant, ces exigences étaient répétées et intégrées dans tous les référentiels, mais à présent, ils se retrouvent sous le volet du référentiel sur l'excellence des services.</a:t>
            </a:r>
          </a:p>
          <a:p>
            <a:pPr>
              <a:spcBef>
                <a:spcPct val="0"/>
              </a:spcBef>
              <a:spcAft>
                <a:spcPct val="0"/>
              </a:spcAft>
              <a:defRPr/>
            </a:pPr>
            <a:endParaRPr lang="fr-CA" dirty="0"/>
          </a:p>
          <a:p>
            <a:pPr>
              <a:spcBef>
                <a:spcPct val="0"/>
              </a:spcBef>
              <a:spcAft>
                <a:spcPct val="0"/>
              </a:spcAft>
              <a:defRPr/>
            </a:pPr>
            <a:r>
              <a:rPr lang="fr-CA" dirty="0"/>
              <a:t>Le référentiel sur l'excellence des services met l'accent sur le leadership clinique, les processus de soin unique, l'information, le rendement et les personnes. </a:t>
            </a:r>
          </a:p>
          <a:p>
            <a:pPr>
              <a:spcBef>
                <a:spcPct val="0"/>
              </a:spcBef>
              <a:spcAft>
                <a:spcPct val="0"/>
              </a:spcAft>
            </a:pPr>
            <a:endParaRPr lang="fr-CA" dirty="0"/>
          </a:p>
          <a:p>
            <a:pPr>
              <a:spcBef>
                <a:spcPct val="0"/>
              </a:spcBef>
              <a:spcAft>
                <a:spcPct val="0"/>
              </a:spcAft>
            </a:pPr>
            <a:endParaRPr lang="fr-CA" dirty="0">
              <a:cs typeface="Arial" panose="020B0604020202020204" pitchFamily="34" charset="0"/>
            </a:endParaRPr>
          </a:p>
          <a:p>
            <a:pPr>
              <a:spcBef>
                <a:spcPct val="0"/>
              </a:spcBef>
              <a:spcAft>
                <a:spcPct val="0"/>
              </a:spcAft>
            </a:pPr>
            <a:endParaRPr lang="fr-CA" dirty="0"/>
          </a:p>
          <a:p>
            <a:endParaRPr lang="fr-CA" dirty="0"/>
          </a:p>
          <a:p>
            <a:endParaRPr lang="fr-CA" dirty="0"/>
          </a:p>
        </p:txBody>
      </p:sp>
      <p:sp>
        <p:nvSpPr>
          <p:cNvPr id="4" name="Slide Number Placeholder 3"/>
          <p:cNvSpPr>
            <a:spLocks noGrp="1"/>
          </p:cNvSpPr>
          <p:nvPr>
            <p:ph type="sldNum" sz="quarter" idx="10"/>
          </p:nvPr>
        </p:nvSpPr>
        <p:spPr/>
        <p:txBody>
          <a:bodyPr/>
          <a:lstStyle/>
          <a:p>
            <a:fld id="{B9AC3188-1BC3-44F2-B278-7ADFF205F446}" type="slidenum">
              <a:rPr lang="fr-CA" smtClean="0"/>
              <a:t>12</a:t>
            </a:fld>
            <a:endParaRPr lang="fr-CA" dirty="0"/>
          </a:p>
        </p:txBody>
      </p:sp>
    </p:spTree>
    <p:extLst>
      <p:ext uri="{BB962C8B-B14F-4D97-AF65-F5344CB8AC3E}">
        <p14:creationId xmlns:p14="http://schemas.microsoft.com/office/powerpoint/2010/main" val="394507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Volonté de la direction et de l’organisation</a:t>
            </a:r>
            <a:endParaRPr lang="en-CA" dirty="0"/>
          </a:p>
        </p:txBody>
      </p:sp>
      <p:sp>
        <p:nvSpPr>
          <p:cNvPr id="4" name="Date Placeholder 3"/>
          <p:cNvSpPr>
            <a:spLocks noGrp="1"/>
          </p:cNvSpPr>
          <p:nvPr>
            <p:ph type="dt" idx="1"/>
          </p:nvPr>
        </p:nvSpPr>
        <p:spPr/>
        <p:txBody>
          <a:bodyPr/>
          <a:lstStyle/>
          <a:p>
            <a:pPr>
              <a:defRPr/>
            </a:pPr>
            <a:fld id="{D38A57B0-0D1A-4CD4-9D4E-AC3FB77D88D6}" type="datetime1">
              <a:rPr lang="en-CA" altLang="en-US" smtClean="0"/>
              <a:t>2022-05-05</a:t>
            </a:fld>
            <a:endParaRPr lang="en-US" altLang="en-US" dirty="0"/>
          </a:p>
        </p:txBody>
      </p:sp>
      <p:sp>
        <p:nvSpPr>
          <p:cNvPr id="5" name="Slide Number Placeholder 4"/>
          <p:cNvSpPr>
            <a:spLocks noGrp="1"/>
          </p:cNvSpPr>
          <p:nvPr>
            <p:ph type="sldNum" sz="quarter" idx="5"/>
          </p:nvPr>
        </p:nvSpPr>
        <p:spPr/>
        <p:txBody>
          <a:bodyPr/>
          <a:lstStyle/>
          <a:p>
            <a:pPr>
              <a:defRPr/>
            </a:pPr>
            <a:fld id="{C7CC9443-CC2C-47F6-A24C-C207265A4D62}" type="slidenum">
              <a:rPr lang="en-US" altLang="en-US" smtClean="0"/>
              <a:pPr>
                <a:defRPr/>
              </a:pPr>
              <a:t>17</a:t>
            </a:fld>
            <a:endParaRPr lang="en-US" altLang="en-US" dirty="0"/>
          </a:p>
        </p:txBody>
      </p:sp>
    </p:spTree>
    <p:extLst>
      <p:ext uri="{BB962C8B-B14F-4D97-AF65-F5344CB8AC3E}">
        <p14:creationId xmlns:p14="http://schemas.microsoft.com/office/powerpoint/2010/main" val="121749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3" charset="-128"/>
              </a:defRPr>
            </a:lvl1pPr>
            <a:lvl2pPr marL="757066" indent="-291179" eaLnBrk="0" hangingPunct="0">
              <a:spcBef>
                <a:spcPct val="30000"/>
              </a:spcBef>
              <a:defRPr sz="1200">
                <a:solidFill>
                  <a:schemeClr val="tx1"/>
                </a:solidFill>
                <a:latin typeface="Calibri" pitchFamily="34" charset="0"/>
                <a:ea typeface="ヒラギノ角ゴ Pro W3" pitchFamily="123" charset="-128"/>
              </a:defRPr>
            </a:lvl2pPr>
            <a:lvl3pPr marL="1164717" indent="-232943" eaLnBrk="0" hangingPunct="0">
              <a:spcBef>
                <a:spcPct val="30000"/>
              </a:spcBef>
              <a:defRPr sz="1200">
                <a:solidFill>
                  <a:schemeClr val="tx1"/>
                </a:solidFill>
                <a:latin typeface="Calibri" pitchFamily="34" charset="0"/>
                <a:ea typeface="ヒラギノ角ゴ Pro W3" pitchFamily="123" charset="-128"/>
              </a:defRPr>
            </a:lvl3pPr>
            <a:lvl4pPr marL="1630604" indent="-232943" eaLnBrk="0" hangingPunct="0">
              <a:spcBef>
                <a:spcPct val="30000"/>
              </a:spcBef>
              <a:defRPr sz="1200">
                <a:solidFill>
                  <a:schemeClr val="tx1"/>
                </a:solidFill>
                <a:latin typeface="Calibri" pitchFamily="34" charset="0"/>
                <a:ea typeface="ヒラギノ角ゴ Pro W3" pitchFamily="123" charset="-128"/>
              </a:defRPr>
            </a:lvl4pPr>
            <a:lvl5pPr marL="2096491" indent="-232943" eaLnBrk="0" hangingPunct="0">
              <a:spcBef>
                <a:spcPct val="30000"/>
              </a:spcBef>
              <a:defRPr sz="1200">
                <a:solidFill>
                  <a:schemeClr val="tx1"/>
                </a:solidFill>
                <a:latin typeface="Calibri" pitchFamily="34" charset="0"/>
                <a:ea typeface="ヒラギノ角ゴ Pro W3" pitchFamily="123"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9pPr>
          </a:lstStyle>
          <a:p>
            <a:pPr eaLnBrk="1" hangingPunct="1">
              <a:spcBef>
                <a:spcPct val="0"/>
              </a:spcBef>
            </a:pPr>
            <a:fld id="{94ACE521-78C1-458A-9E32-5F96E8649BA3}" type="datetime1">
              <a:rPr lang="fr-CA" altLang="en-US" smtClean="0">
                <a:latin typeface="Arial" panose="020B0604020202020204" pitchFamily="34" charset="0"/>
              </a:rPr>
              <a:pPr eaLnBrk="1" hangingPunct="1">
                <a:spcBef>
                  <a:spcPct val="0"/>
                </a:spcBef>
              </a:pPr>
              <a:t>2022-05-05</a:t>
            </a:fld>
            <a:endParaRPr lang="fr-CA" altLang="en-US">
              <a:latin typeface="Arial" panose="020B0604020202020204" pitchFamily="34" charset="0"/>
            </a:endParaRPr>
          </a:p>
        </p:txBody>
      </p:sp>
      <p:sp>
        <p:nvSpPr>
          <p:cNvPr id="4096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3" charset="-128"/>
              </a:defRPr>
            </a:lvl1pPr>
            <a:lvl2pPr marL="757066" indent="-291179" eaLnBrk="0" hangingPunct="0">
              <a:spcBef>
                <a:spcPct val="30000"/>
              </a:spcBef>
              <a:defRPr sz="1200">
                <a:solidFill>
                  <a:schemeClr val="tx1"/>
                </a:solidFill>
                <a:latin typeface="Calibri" pitchFamily="34" charset="0"/>
                <a:ea typeface="ヒラギノ角ゴ Pro W3" pitchFamily="123" charset="-128"/>
              </a:defRPr>
            </a:lvl2pPr>
            <a:lvl3pPr marL="1164717" indent="-232943" eaLnBrk="0" hangingPunct="0">
              <a:spcBef>
                <a:spcPct val="30000"/>
              </a:spcBef>
              <a:defRPr sz="1200">
                <a:solidFill>
                  <a:schemeClr val="tx1"/>
                </a:solidFill>
                <a:latin typeface="Calibri" pitchFamily="34" charset="0"/>
                <a:ea typeface="ヒラギノ角ゴ Pro W3" pitchFamily="123" charset="-128"/>
              </a:defRPr>
            </a:lvl3pPr>
            <a:lvl4pPr marL="1630604" indent="-232943" eaLnBrk="0" hangingPunct="0">
              <a:spcBef>
                <a:spcPct val="30000"/>
              </a:spcBef>
              <a:defRPr sz="1200">
                <a:solidFill>
                  <a:schemeClr val="tx1"/>
                </a:solidFill>
                <a:latin typeface="Calibri" pitchFamily="34" charset="0"/>
                <a:ea typeface="ヒラギノ角ゴ Pro W3" pitchFamily="123" charset="-128"/>
              </a:defRPr>
            </a:lvl4pPr>
            <a:lvl5pPr marL="2096491" indent="-232943" eaLnBrk="0" hangingPunct="0">
              <a:spcBef>
                <a:spcPct val="30000"/>
              </a:spcBef>
              <a:defRPr sz="1200">
                <a:solidFill>
                  <a:schemeClr val="tx1"/>
                </a:solidFill>
                <a:latin typeface="Calibri" pitchFamily="34" charset="0"/>
                <a:ea typeface="ヒラギノ角ゴ Pro W3" pitchFamily="123"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ヒラギノ角ゴ Pro W3" pitchFamily="123" charset="-128"/>
              </a:defRPr>
            </a:lvl9pPr>
          </a:lstStyle>
          <a:p>
            <a:pPr eaLnBrk="1" hangingPunct="1">
              <a:spcBef>
                <a:spcPct val="0"/>
              </a:spcBef>
            </a:pPr>
            <a:fld id="{B279DC71-988F-4548-9682-853030B42674}" type="slidenum">
              <a:rPr lang="fr-CA" altLang="en-US" smtClean="0">
                <a:latin typeface="Arial" panose="020B0604020202020204" pitchFamily="34" charset="0"/>
              </a:rPr>
              <a:pPr eaLnBrk="1" hangingPunct="1">
                <a:spcBef>
                  <a:spcPct val="0"/>
                </a:spcBef>
              </a:pPr>
              <a:t>31</a:t>
            </a:fld>
            <a:endParaRPr lang="fr-CA" altLang="en-US">
              <a:latin typeface="Arial" panose="020B0604020202020204" pitchFamily="34" charset="0"/>
            </a:endParaRPr>
          </a:p>
        </p:txBody>
      </p:sp>
      <p:sp>
        <p:nvSpPr>
          <p:cNvPr id="2" name="Notes Placeholder 1">
            <a:extLst>
              <a:ext uri="{FF2B5EF4-FFF2-40B4-BE49-F238E27FC236}">
                <a16:creationId xmlns:a16="http://schemas.microsoft.com/office/drawing/2014/main" id="{279623D8-00F4-428D-9D80-C4E7883BBE23}"/>
              </a:ext>
            </a:extLst>
          </p:cNvPr>
          <p:cNvSpPr>
            <a:spLocks noGrp="1"/>
          </p:cNvSpPr>
          <p:nvPr>
            <p:ph type="body" idx="1"/>
          </p:nvPr>
        </p:nvSpPr>
        <p:spPr/>
        <p:txBody>
          <a:bodyPr/>
          <a:lstStyle/>
          <a:p>
            <a:endParaRPr lang="fr-CA"/>
          </a:p>
        </p:txBody>
      </p:sp>
    </p:spTree>
    <p:extLst>
      <p:ext uri="{BB962C8B-B14F-4D97-AF65-F5344CB8AC3E}">
        <p14:creationId xmlns:p14="http://schemas.microsoft.com/office/powerpoint/2010/main" val="28485688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facebook.com/sesnetworks" TargetMode="External"/><Relationship Id="rId13" Type="http://schemas.openxmlformats.org/officeDocument/2006/relationships/image" Target="../media/image19.png"/><Relationship Id="rId3" Type="http://schemas.microsoft.com/office/2007/relationships/hdphoto" Target="../media/hdphoto6.wdp"/><Relationship Id="rId7" Type="http://schemas.openxmlformats.org/officeDocument/2006/relationships/image" Target="../media/image16.png"/><Relationship Id="rId12" Type="http://schemas.openxmlformats.org/officeDocument/2006/relationships/hyperlink" Target="https://www.instagram.com/ses_satellites/" TargetMode="External"/><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hyperlink" Target="https://twitter.com/SES_Networks" TargetMode="External"/><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hyperlink" Target="http://www.youtube.com/SESVideoChannel" TargetMode="External"/><Relationship Id="rId4" Type="http://schemas.openxmlformats.org/officeDocument/2006/relationships/hyperlink" Target="https://www.linkedin.com/company/ses-networks" TargetMode="External"/><Relationship Id="rId9" Type="http://schemas.openxmlformats.org/officeDocument/2006/relationships/image" Target="../media/image17.png"/><Relationship Id="rId1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hyperlink" Target="http://www.chwapi.be/"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7A0C4B-2E24-4D07-8F9F-A4E5E4C4E50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355816"/>
            <a:ext cx="12192000" cy="9148432"/>
          </a:xfrm>
          <a:prstGeom prst="rect">
            <a:avLst/>
          </a:prstGeom>
          <a:noFill/>
          <a:ln>
            <a:noFill/>
          </a:ln>
        </p:spPr>
      </p:pic>
      <p:sp>
        <p:nvSpPr>
          <p:cNvPr id="12" name="Freeform 11"/>
          <p:cNvSpPr/>
          <p:nvPr userDrawn="1"/>
        </p:nvSpPr>
        <p:spPr>
          <a:xfrm rot="10800000" flipH="1">
            <a:off x="6454066" y="9796"/>
            <a:ext cx="5737934" cy="6883864"/>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 name="connsiteX0" fmla="*/ 56 w 1826836"/>
              <a:gd name="connsiteY0" fmla="*/ 0 h 1746656"/>
              <a:gd name="connsiteX1" fmla="*/ 1826836 w 1826836"/>
              <a:gd name="connsiteY1" fmla="*/ 179 h 1746656"/>
              <a:gd name="connsiteX2" fmla="*/ 1826836 w 1826836"/>
              <a:gd name="connsiteY2" fmla="*/ 1746656 h 1746656"/>
              <a:gd name="connsiteX3" fmla="*/ 1603046 w 1826836"/>
              <a:gd name="connsiteY3" fmla="*/ 1252922 h 1746656"/>
              <a:gd name="connsiteX4" fmla="*/ 306619 w 1826836"/>
              <a:gd name="connsiteY4" fmla="*/ 606582 h 1746656"/>
              <a:gd name="connsiteX5" fmla="*/ 56 w 1826836"/>
              <a:gd name="connsiteY5" fmla="*/ 0 h 174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6836" h="1746656">
                <a:moveTo>
                  <a:pt x="56" y="0"/>
                </a:moveTo>
                <a:lnTo>
                  <a:pt x="1826836" y="179"/>
                </a:lnTo>
                <a:lnTo>
                  <a:pt x="1826836" y="1746656"/>
                </a:lnTo>
                <a:cubicBezTo>
                  <a:pt x="1811158" y="1596937"/>
                  <a:pt x="1833517" y="1477532"/>
                  <a:pt x="1603046" y="1252922"/>
                </a:cubicBezTo>
                <a:cubicBezTo>
                  <a:pt x="1372575" y="1028312"/>
                  <a:pt x="573784" y="815402"/>
                  <a:pt x="306619" y="606582"/>
                </a:cubicBezTo>
                <a:cubicBezTo>
                  <a:pt x="39454" y="397762"/>
                  <a:pt x="-1755" y="151187"/>
                  <a:pt x="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ysClr val="windowText" lastClr="000000"/>
              </a:solidFill>
              <a:latin typeface="Arial" charset="0"/>
            </a:endParaRPr>
          </a:p>
        </p:txBody>
      </p:sp>
      <p:sp>
        <p:nvSpPr>
          <p:cNvPr id="16" name="Text Placeholder 11"/>
          <p:cNvSpPr>
            <a:spLocks noGrp="1"/>
          </p:cNvSpPr>
          <p:nvPr>
            <p:ph type="body" sz="quarter" idx="11" hasCustomPrompt="1"/>
          </p:nvPr>
        </p:nvSpPr>
        <p:spPr>
          <a:xfrm>
            <a:off x="590775" y="4827056"/>
            <a:ext cx="6804025" cy="1027113"/>
          </a:xfrm>
          <a:prstGeom prst="rect">
            <a:avLst/>
          </a:prstGeom>
        </p:spPr>
        <p:txBody>
          <a:bodyPr/>
          <a:lstStyle>
            <a:lvl1pPr marL="0" indent="0">
              <a:buNone/>
              <a:defRPr sz="2800">
                <a:solidFill>
                  <a:schemeClr val="accent1"/>
                </a:solidFill>
              </a:defRPr>
            </a:lvl1pPr>
          </a:lstStyle>
          <a:p>
            <a:pPr>
              <a:lnSpc>
                <a:spcPct val="100000"/>
              </a:lnSpc>
            </a:pPr>
            <a:r>
              <a:rPr lang="en-GB" sz="3200" b="1" spc="0">
                <a:solidFill>
                  <a:srgbClr val="C72128"/>
                </a:solidFill>
                <a:latin typeface="Arial" charset="0"/>
                <a:ea typeface="Arial" charset="0"/>
                <a:cs typeface="Arial" charset="0"/>
              </a:rPr>
              <a:t>Cover subtitle</a:t>
            </a:r>
          </a:p>
        </p:txBody>
      </p:sp>
      <p:sp>
        <p:nvSpPr>
          <p:cNvPr id="20" name="Title 20"/>
          <p:cNvSpPr>
            <a:spLocks noGrp="1"/>
          </p:cNvSpPr>
          <p:nvPr>
            <p:ph type="title"/>
          </p:nvPr>
        </p:nvSpPr>
        <p:spPr>
          <a:xfrm>
            <a:off x="590775" y="3338446"/>
            <a:ext cx="6795789" cy="1531871"/>
          </a:xfrm>
          <a:prstGeom prst="rect">
            <a:avLst/>
          </a:prstGeom>
        </p:spPr>
        <p:txBody>
          <a:bodyPr anchor="b"/>
          <a:lstStyle>
            <a:lvl1pPr>
              <a:defRPr sz="4800" b="1">
                <a:solidFill>
                  <a:schemeClr val="bg1"/>
                </a:solidFill>
              </a:defRPr>
            </a:lvl1pPr>
          </a:lstStyle>
          <a:p>
            <a:r>
              <a:rPr lang="en-US"/>
              <a:t>Click to edit Master title style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9872" y="5373019"/>
            <a:ext cx="2074767" cy="823854"/>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55773" y="5340613"/>
            <a:ext cx="1140671" cy="884019"/>
          </a:xfrm>
          <a:prstGeom prst="rect">
            <a:avLst/>
          </a:prstGeom>
        </p:spPr>
      </p:pic>
      <p:sp>
        <p:nvSpPr>
          <p:cNvPr id="10" name="TextBox 9"/>
          <p:cNvSpPr txBox="1"/>
          <p:nvPr userDrawn="1"/>
        </p:nvSpPr>
        <p:spPr>
          <a:xfrm>
            <a:off x="590775" y="6311900"/>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149037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 Drk Red">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8A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alphaModFix amt="44000"/>
            <a:extLst>
              <a:ext uri="{28A0092B-C50C-407E-A947-70E740481C1C}">
                <a14:useLocalDpi xmlns:a14="http://schemas.microsoft.com/office/drawing/2010/main"/>
              </a:ext>
            </a:extLst>
          </a:blip>
          <a:stretch>
            <a:fillRect/>
          </a:stretch>
        </p:blipFill>
        <p:spPr>
          <a:xfrm>
            <a:off x="0" y="1715"/>
            <a:ext cx="12192000" cy="6856285"/>
          </a:xfrm>
          <a:prstGeom prst="rect">
            <a:avLst/>
          </a:prstGeom>
          <a:noFill/>
          <a:ln>
            <a:noFill/>
          </a:ln>
        </p:spPr>
      </p:pic>
      <p:sp>
        <p:nvSpPr>
          <p:cNvPr id="12" name="Freeform 11"/>
          <p:cNvSpPr/>
          <p:nvPr userDrawn="1"/>
        </p:nvSpPr>
        <p:spPr>
          <a:xfrm rot="10800000" flipH="1">
            <a:off x="6450228" y="0"/>
            <a:ext cx="5741772" cy="6883159"/>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058" h="1746477">
                <a:moveTo>
                  <a:pt x="55" y="2746"/>
                </a:moveTo>
                <a:lnTo>
                  <a:pt x="1828058" y="0"/>
                </a:lnTo>
                <a:lnTo>
                  <a:pt x="1828058" y="1746477"/>
                </a:lnTo>
                <a:cubicBezTo>
                  <a:pt x="1812380" y="1596758"/>
                  <a:pt x="1834739" y="1477353"/>
                  <a:pt x="1604268" y="1252743"/>
                </a:cubicBezTo>
                <a:cubicBezTo>
                  <a:pt x="1373797" y="1028133"/>
                  <a:pt x="575210" y="814736"/>
                  <a:pt x="307841" y="606403"/>
                </a:cubicBezTo>
                <a:cubicBezTo>
                  <a:pt x="40472" y="398070"/>
                  <a:pt x="-1756" y="153933"/>
                  <a:pt x="55" y="27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0366" y="6117041"/>
            <a:ext cx="609858" cy="472639"/>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2776" y="6185123"/>
            <a:ext cx="933702" cy="370757"/>
          </a:xfrm>
          <a:prstGeom prst="rect">
            <a:avLst/>
          </a:prstGeom>
        </p:spPr>
      </p:pic>
      <p:sp>
        <p:nvSpPr>
          <p:cNvPr id="8" name="TextBox 7"/>
          <p:cNvSpPr txBox="1"/>
          <p:nvPr userDrawn="1"/>
        </p:nvSpPr>
        <p:spPr>
          <a:xfrm>
            <a:off x="590775" y="6311900"/>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7478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 Colour Block">
    <p:spTree>
      <p:nvGrpSpPr>
        <p:cNvPr id="1" name=""/>
        <p:cNvGrpSpPr/>
        <p:nvPr/>
      </p:nvGrpSpPr>
      <p:grpSpPr>
        <a:xfrm>
          <a:off x="0" y="0"/>
          <a:ext cx="0" cy="0"/>
          <a:chOff x="0" y="0"/>
          <a:chExt cx="0" cy="0"/>
        </a:xfrm>
      </p:grpSpPr>
      <p:sp>
        <p:nvSpPr>
          <p:cNvPr id="8" name="Rectangle 7"/>
          <p:cNvSpPr/>
          <p:nvPr userDrawn="1"/>
        </p:nvSpPr>
        <p:spPr>
          <a:xfrm>
            <a:off x="-1" y="-1"/>
            <a:ext cx="4642464" cy="685800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590775" y="2300916"/>
            <a:ext cx="3733575" cy="1990998"/>
          </a:xfrm>
          <a:prstGeom prst="rect">
            <a:avLst/>
          </a:prstGeom>
        </p:spPr>
        <p:txBody>
          <a:bodyPr anchor="t">
            <a:normAutofit/>
          </a:bodyPr>
          <a:lstStyle>
            <a:lvl1pPr>
              <a:defRPr sz="3600" b="1">
                <a:solidFill>
                  <a:schemeClr val="bg1"/>
                </a:solidFill>
              </a:defRPr>
            </a:lvl1pPr>
          </a:lstStyle>
          <a:p>
            <a:r>
              <a:rPr lang="en-US"/>
              <a:t>Slide Title</a:t>
            </a:r>
          </a:p>
        </p:txBody>
      </p:sp>
      <p:sp>
        <p:nvSpPr>
          <p:cNvPr id="16" name="Text Placeholder 3"/>
          <p:cNvSpPr>
            <a:spLocks noGrp="1"/>
          </p:cNvSpPr>
          <p:nvPr>
            <p:ph type="body" idx="10" hasCustomPrompt="1"/>
          </p:nvPr>
        </p:nvSpPr>
        <p:spPr>
          <a:xfrm>
            <a:off x="5252063" y="1804086"/>
            <a:ext cx="6343035" cy="864973"/>
          </a:xfrm>
          <a:prstGeom prst="rect">
            <a:avLst/>
          </a:prstGeom>
        </p:spPr>
        <p:txBody>
          <a:bodyPr anchor="b" anchorCtr="0">
            <a:noAutofit/>
          </a:bodyPr>
          <a:lstStyle>
            <a:lvl1pPr marL="0" indent="0">
              <a:buNone/>
              <a:defRPr sz="2400" b="1"/>
            </a:lvl1pPr>
          </a:lstStyle>
          <a:p>
            <a:r>
              <a:rPr lang="en-US">
                <a:latin typeface="Arial" charset="0"/>
                <a:ea typeface="Arial" charset="0"/>
                <a:cs typeface="Arial" charset="0"/>
              </a:rPr>
              <a:t>Paragraph title</a:t>
            </a:r>
          </a:p>
        </p:txBody>
      </p:sp>
      <p:sp>
        <p:nvSpPr>
          <p:cNvPr id="21" name="Text Placeholder 3"/>
          <p:cNvSpPr>
            <a:spLocks noGrp="1"/>
          </p:cNvSpPr>
          <p:nvPr>
            <p:ph type="body" idx="11" hasCustomPrompt="1"/>
          </p:nvPr>
        </p:nvSpPr>
        <p:spPr>
          <a:xfrm>
            <a:off x="5252063" y="2759511"/>
            <a:ext cx="6343035" cy="2974024"/>
          </a:xfrm>
          <a:prstGeom prst="rect">
            <a:avLst/>
          </a:prstGeom>
        </p:spPr>
        <p:txBody>
          <a:bodyPr anchor="t" anchorCtr="0">
            <a:noAutofit/>
          </a:bodyPr>
          <a:lstStyle>
            <a:lvl1pPr marL="0" indent="0">
              <a:buNone/>
              <a:defRPr sz="2000" b="0" baseline="0"/>
            </a:lvl1pPr>
          </a:lstStyle>
          <a:p>
            <a:r>
              <a:rPr lang="en-US">
                <a:latin typeface="Arial" charset="0"/>
                <a:ea typeface="Arial" charset="0"/>
                <a:cs typeface="Arial" charset="0"/>
              </a:rPr>
              <a:t>Paragraph text</a:t>
            </a:r>
          </a:p>
        </p:txBody>
      </p:sp>
      <p:sp>
        <p:nvSpPr>
          <p:cNvPr id="12" name="TextBox 11"/>
          <p:cNvSpPr txBox="1"/>
          <p:nvPr userDrawn="1"/>
        </p:nvSpPr>
        <p:spPr>
          <a:xfrm>
            <a:off x="0" y="6565392"/>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1521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 Photo Bloc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235857" y="-1"/>
            <a:ext cx="5646057" cy="6858001"/>
          </a:xfrm>
          <a:prstGeom prst="rect">
            <a:avLst/>
          </a:prstGeom>
        </p:spPr>
      </p:pic>
      <p:sp>
        <p:nvSpPr>
          <p:cNvPr id="14" name="Text Placeholder 3"/>
          <p:cNvSpPr>
            <a:spLocks noGrp="1"/>
          </p:cNvSpPr>
          <p:nvPr>
            <p:ph type="body" idx="11" hasCustomPrompt="1"/>
          </p:nvPr>
        </p:nvSpPr>
        <p:spPr>
          <a:xfrm>
            <a:off x="6019800" y="1804086"/>
            <a:ext cx="4965698" cy="864973"/>
          </a:xfrm>
          <a:prstGeom prst="rect">
            <a:avLst/>
          </a:prstGeom>
        </p:spPr>
        <p:txBody>
          <a:bodyPr anchor="b" anchorCtr="0">
            <a:noAutofit/>
          </a:bodyPr>
          <a:lstStyle>
            <a:lvl1pPr marL="0" indent="0">
              <a:buNone/>
              <a:defRPr sz="3600" b="1"/>
            </a:lvl1pPr>
          </a:lstStyle>
          <a:p>
            <a:r>
              <a:rPr lang="en-US">
                <a:latin typeface="Arial" charset="0"/>
                <a:ea typeface="Arial" charset="0"/>
                <a:cs typeface="Arial" charset="0"/>
              </a:rPr>
              <a:t>Paragraph title</a:t>
            </a:r>
          </a:p>
        </p:txBody>
      </p:sp>
      <p:sp>
        <p:nvSpPr>
          <p:cNvPr id="17" name="Text Placeholder 3"/>
          <p:cNvSpPr>
            <a:spLocks noGrp="1"/>
          </p:cNvSpPr>
          <p:nvPr>
            <p:ph type="body" idx="12" hasCustomPrompt="1"/>
          </p:nvPr>
        </p:nvSpPr>
        <p:spPr>
          <a:xfrm>
            <a:off x="6019800" y="2759511"/>
            <a:ext cx="4965698" cy="2974024"/>
          </a:xfrm>
          <a:prstGeom prst="rect">
            <a:avLst/>
          </a:prstGeom>
        </p:spPr>
        <p:txBody>
          <a:bodyPr anchor="t" anchorCtr="0">
            <a:noAutofit/>
          </a:bodyPr>
          <a:lstStyle>
            <a:lvl1pPr marL="0" indent="0">
              <a:buNone/>
              <a:defRPr sz="1800" b="0" baseline="0"/>
            </a:lvl1pPr>
          </a:lstStyle>
          <a:p>
            <a:r>
              <a:rPr lang="en-US">
                <a:latin typeface="Arial" charset="0"/>
                <a:ea typeface="Arial" charset="0"/>
                <a:cs typeface="Arial" charset="0"/>
              </a:rPr>
              <a:t>Paragraph text</a:t>
            </a:r>
          </a:p>
        </p:txBody>
      </p:sp>
      <p:sp>
        <p:nvSpPr>
          <p:cNvPr id="11" name="TextBox 10"/>
          <p:cNvSpPr txBox="1"/>
          <p:nvPr userDrawn="1"/>
        </p:nvSpPr>
        <p:spPr>
          <a:xfrm>
            <a:off x="590775" y="6311900"/>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42615335"/>
      </p:ext>
    </p:extLst>
  </p:cSld>
  <p:clrMapOvr>
    <a:masterClrMapping/>
  </p:clrMapOvr>
  <p:extLst>
    <p:ext uri="{DCECCB84-F9BA-43D5-87BE-67443E8EF086}">
      <p15:sldGuideLst xmlns:p15="http://schemas.microsoft.com/office/powerpoint/2012/main">
        <p15:guide id="1" orient="horz" pos="2160">
          <p15:clr>
            <a:srgbClr val="FBAE40"/>
          </p15:clr>
        </p15:guide>
        <p15:guide id="2" pos="3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5173744-7E5E-4140-8E9E-14E5EB7BABE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1173"/>
            <a:ext cx="12213771" cy="6905801"/>
          </a:xfrm>
          <a:prstGeom prst="rect">
            <a:avLst/>
          </a:prstGeom>
        </p:spPr>
      </p:pic>
      <p:sp>
        <p:nvSpPr>
          <p:cNvPr id="23" name="Freeform 22"/>
          <p:cNvSpPr/>
          <p:nvPr userDrawn="1"/>
        </p:nvSpPr>
        <p:spPr>
          <a:xfrm rot="10800000" flipH="1">
            <a:off x="6454066" y="9796"/>
            <a:ext cx="5737934" cy="6883864"/>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 name="connsiteX0" fmla="*/ 56 w 1826836"/>
              <a:gd name="connsiteY0" fmla="*/ 0 h 1746656"/>
              <a:gd name="connsiteX1" fmla="*/ 1826836 w 1826836"/>
              <a:gd name="connsiteY1" fmla="*/ 179 h 1746656"/>
              <a:gd name="connsiteX2" fmla="*/ 1826836 w 1826836"/>
              <a:gd name="connsiteY2" fmla="*/ 1746656 h 1746656"/>
              <a:gd name="connsiteX3" fmla="*/ 1603046 w 1826836"/>
              <a:gd name="connsiteY3" fmla="*/ 1252922 h 1746656"/>
              <a:gd name="connsiteX4" fmla="*/ 306619 w 1826836"/>
              <a:gd name="connsiteY4" fmla="*/ 606582 h 1746656"/>
              <a:gd name="connsiteX5" fmla="*/ 56 w 1826836"/>
              <a:gd name="connsiteY5" fmla="*/ 0 h 174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6836" h="1746656">
                <a:moveTo>
                  <a:pt x="56" y="0"/>
                </a:moveTo>
                <a:lnTo>
                  <a:pt x="1826836" y="179"/>
                </a:lnTo>
                <a:lnTo>
                  <a:pt x="1826836" y="1746656"/>
                </a:lnTo>
                <a:cubicBezTo>
                  <a:pt x="1811158" y="1596937"/>
                  <a:pt x="1833517" y="1477532"/>
                  <a:pt x="1603046" y="1252922"/>
                </a:cubicBezTo>
                <a:cubicBezTo>
                  <a:pt x="1372575" y="1028312"/>
                  <a:pt x="573784" y="815402"/>
                  <a:pt x="306619" y="606582"/>
                </a:cubicBezTo>
                <a:cubicBezTo>
                  <a:pt x="39454" y="397762"/>
                  <a:pt x="-1755" y="151187"/>
                  <a:pt x="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charset="0"/>
              </a:rPr>
              <a:t>z</a:t>
            </a:r>
          </a:p>
        </p:txBody>
      </p:sp>
      <p:sp>
        <p:nvSpPr>
          <p:cNvPr id="18" name="TextBox 17"/>
          <p:cNvSpPr txBox="1"/>
          <p:nvPr userDrawn="1"/>
        </p:nvSpPr>
        <p:spPr>
          <a:xfrm>
            <a:off x="590775" y="4008543"/>
            <a:ext cx="8101013" cy="861774"/>
          </a:xfrm>
          <a:prstGeom prst="rect">
            <a:avLst/>
          </a:prstGeom>
          <a:noFill/>
        </p:spPr>
        <p:txBody>
          <a:bodyPr wrap="square" rtlCol="0" anchor="b">
            <a:spAutoFit/>
          </a:bodyPr>
          <a:lstStyle/>
          <a:p>
            <a:pPr algn="l">
              <a:lnSpc>
                <a:spcPts val="6000"/>
              </a:lnSpc>
            </a:pPr>
            <a:r>
              <a:rPr lang="en-GB" sz="5400" b="1">
                <a:solidFill>
                  <a:schemeClr val="bg1"/>
                </a:solidFill>
                <a:latin typeface="Arial" charset="0"/>
                <a:ea typeface="Arial" charset="0"/>
                <a:cs typeface="Arial" charset="0"/>
              </a:rPr>
              <a:t>Merci</a:t>
            </a:r>
            <a:endParaRPr lang="en-GB" sz="4800" b="1">
              <a:solidFill>
                <a:schemeClr val="bg1"/>
              </a:solidFill>
              <a:latin typeface="Arial" charset="0"/>
              <a:ea typeface="Arial" charset="0"/>
              <a:cs typeface="Arial" charset="0"/>
            </a:endParaRPr>
          </a:p>
        </p:txBody>
      </p:sp>
      <p:grpSp>
        <p:nvGrpSpPr>
          <p:cNvPr id="10" name="Group 9"/>
          <p:cNvGrpSpPr/>
          <p:nvPr userDrawn="1"/>
        </p:nvGrpSpPr>
        <p:grpSpPr>
          <a:xfrm>
            <a:off x="607001" y="6020229"/>
            <a:ext cx="2043081" cy="334271"/>
            <a:chOff x="465840" y="4490342"/>
            <a:chExt cx="1320203" cy="216000"/>
          </a:xfrm>
        </p:grpSpPr>
        <p:pic>
          <p:nvPicPr>
            <p:cNvPr id="13" name="Picture 12">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840" y="4493546"/>
              <a:ext cx="212796" cy="212796"/>
            </a:xfrm>
            <a:prstGeom prst="rect">
              <a:avLst/>
            </a:prstGeom>
          </p:spPr>
        </p:pic>
        <p:pic>
          <p:nvPicPr>
            <p:cNvPr id="14" name="Picture 13">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2709" y="4490342"/>
              <a:ext cx="215925" cy="215925"/>
            </a:xfrm>
            <a:prstGeom prst="rect">
              <a:avLst/>
            </a:prstGeom>
          </p:spPr>
        </p:pic>
        <p:pic>
          <p:nvPicPr>
            <p:cNvPr id="16" name="Picture 15">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5358" y="4493546"/>
              <a:ext cx="212796" cy="212796"/>
            </a:xfrm>
            <a:prstGeom prst="rect">
              <a:avLst/>
            </a:prstGeom>
          </p:spPr>
        </p:pic>
        <p:pic>
          <p:nvPicPr>
            <p:cNvPr id="20" name="Picture 19">
              <a:hlinkClick r:id="rId10"/>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70118" y="4490342"/>
              <a:ext cx="215925" cy="215925"/>
            </a:xfrm>
            <a:prstGeom prst="rect">
              <a:avLst/>
            </a:prstGeom>
          </p:spPr>
        </p:pic>
        <p:pic>
          <p:nvPicPr>
            <p:cNvPr id="21" name="Picture 20">
              <a:hlinkClick r:id="rId12"/>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0598" y="4493546"/>
              <a:ext cx="212796" cy="212796"/>
            </a:xfrm>
            <a:prstGeom prst="rect">
              <a:avLst/>
            </a:prstGeom>
          </p:spPr>
        </p:pic>
      </p:grpSp>
      <p:sp>
        <p:nvSpPr>
          <p:cNvPr id="22" name="TextBox 21"/>
          <p:cNvSpPr txBox="1"/>
          <p:nvPr userDrawn="1"/>
        </p:nvSpPr>
        <p:spPr>
          <a:xfrm>
            <a:off x="3099600" y="5937470"/>
            <a:ext cx="3230790" cy="350654"/>
          </a:xfrm>
          <a:prstGeom prst="rect">
            <a:avLst/>
          </a:prstGeom>
        </p:spPr>
        <p:txBody>
          <a:bodyPr vert="horz" wrap="square" lIns="0" tIns="0" rIns="0" bIns="0" rtlCol="0">
            <a:noAutofit/>
          </a:bodyPr>
          <a:lstStyle/>
          <a:p>
            <a:pPr>
              <a:spcAft>
                <a:spcPts val="800"/>
              </a:spcAft>
            </a:pPr>
            <a:r>
              <a:rPr lang="en-GB" sz="2000" b="1">
                <a:solidFill>
                  <a:schemeClr val="bg1"/>
                </a:solidFill>
                <a:latin typeface="Arial" charset="0"/>
                <a:ea typeface="Arial" charset="0"/>
                <a:cs typeface="Arial" charset="0"/>
              </a:rPr>
              <a:t>healthstandards.org/</a:t>
            </a:r>
            <a:r>
              <a:rPr lang="en-GB" sz="2000" b="1" err="1">
                <a:solidFill>
                  <a:schemeClr val="bg1"/>
                </a:solidFill>
                <a:latin typeface="Arial" charset="0"/>
                <a:ea typeface="Arial" charset="0"/>
                <a:cs typeface="Arial" charset="0"/>
              </a:rPr>
              <a:t>fr</a:t>
            </a:r>
            <a:r>
              <a:rPr lang="en-GB" sz="2000" b="1">
                <a:solidFill>
                  <a:schemeClr val="bg1"/>
                </a:solidFill>
                <a:latin typeface="Arial" charset="0"/>
                <a:ea typeface="Arial" charset="0"/>
                <a:cs typeface="Arial" charset="0"/>
              </a:rPr>
              <a:t>/</a:t>
            </a:r>
          </a:p>
        </p:txBody>
      </p:sp>
      <p:pic>
        <p:nvPicPr>
          <p:cNvPr id="19" name="Picture 1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455773" y="5340613"/>
            <a:ext cx="1140671" cy="884019"/>
          </a:xfrm>
          <a:prstGeom prst="rect">
            <a:avLst/>
          </a:prstGeom>
        </p:spPr>
      </p:pic>
      <p:sp>
        <p:nvSpPr>
          <p:cNvPr id="17" name="TextBox 16"/>
          <p:cNvSpPr txBox="1"/>
          <p:nvPr userDrawn="1"/>
        </p:nvSpPr>
        <p:spPr>
          <a:xfrm>
            <a:off x="3099600" y="6269270"/>
            <a:ext cx="3230790" cy="350654"/>
          </a:xfrm>
          <a:prstGeom prst="rect">
            <a:avLst/>
          </a:prstGeom>
        </p:spPr>
        <p:txBody>
          <a:bodyPr vert="horz" wrap="square" lIns="0" tIns="0" rIns="0" bIns="0" rtlCol="0">
            <a:noAutofit/>
          </a:bodyPr>
          <a:lstStyle/>
          <a:p>
            <a:pPr>
              <a:spcAft>
                <a:spcPts val="800"/>
              </a:spcAft>
            </a:pPr>
            <a:r>
              <a:rPr lang="en-GB" sz="2000" b="1">
                <a:solidFill>
                  <a:schemeClr val="bg1"/>
                </a:solidFill>
                <a:latin typeface="Arial" charset="0"/>
                <a:ea typeface="Arial" charset="0"/>
                <a:cs typeface="Arial" charset="0"/>
              </a:rPr>
              <a:t>accreditation.ca/</a:t>
            </a:r>
            <a:r>
              <a:rPr lang="en-GB" sz="2000" b="1" err="1">
                <a:solidFill>
                  <a:schemeClr val="bg1"/>
                </a:solidFill>
                <a:latin typeface="Arial" charset="0"/>
                <a:ea typeface="Arial" charset="0"/>
                <a:cs typeface="Arial" charset="0"/>
              </a:rPr>
              <a:t>fr</a:t>
            </a:r>
            <a:r>
              <a:rPr lang="en-GB" sz="2000" b="1">
                <a:solidFill>
                  <a:schemeClr val="bg1"/>
                </a:solidFill>
                <a:latin typeface="Arial" charset="0"/>
                <a:ea typeface="Arial" charset="0"/>
                <a:cs typeface="Arial" charset="0"/>
              </a:rPr>
              <a:t>/</a:t>
            </a:r>
          </a:p>
        </p:txBody>
      </p:sp>
      <p:pic>
        <p:nvPicPr>
          <p:cNvPr id="25" name="Picture 24">
            <a:extLst>
              <a:ext uri="{FF2B5EF4-FFF2-40B4-BE49-F238E27FC236}">
                <a16:creationId xmlns:a16="http://schemas.microsoft.com/office/drawing/2014/main" id="{1B0E6693-A488-42A9-B923-9BA305E2C6E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599475" y="5569825"/>
            <a:ext cx="2651623" cy="704717"/>
          </a:xfrm>
          <a:prstGeom prst="rect">
            <a:avLst/>
          </a:prstGeom>
        </p:spPr>
      </p:pic>
    </p:spTree>
    <p:extLst>
      <p:ext uri="{BB962C8B-B14F-4D97-AF65-F5344CB8AC3E}">
        <p14:creationId xmlns:p14="http://schemas.microsoft.com/office/powerpoint/2010/main" val="991509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D503-0AA1-434C-BB88-3A833265F1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D3D046B-4960-4B82-BC92-682F5CB542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9" name="Slide Number Placeholder 8">
            <a:extLst>
              <a:ext uri="{FF2B5EF4-FFF2-40B4-BE49-F238E27FC236}">
                <a16:creationId xmlns:a16="http://schemas.microsoft.com/office/drawing/2014/main" id="{8F2ED393-4A92-4CD8-8D48-25BFE704972D}"/>
              </a:ext>
            </a:extLst>
          </p:cNvPr>
          <p:cNvSpPr>
            <a:spLocks noGrp="1"/>
          </p:cNvSpPr>
          <p:nvPr>
            <p:ph type="sldNum" sz="quarter" idx="10"/>
          </p:nvPr>
        </p:nvSpPr>
        <p:spPr>
          <a:xfrm>
            <a:off x="7509373" y="6413723"/>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17837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3C23B-BE5C-40A5-BDC4-976F73459F81}"/>
              </a:ext>
            </a:extLst>
          </p:cNvPr>
          <p:cNvSpPr>
            <a:spLocks noGrp="1"/>
          </p:cNvSpPr>
          <p:nvPr>
            <p:ph idx="1"/>
          </p:nvPr>
        </p:nvSpPr>
        <p:spPr>
          <a:xfrm>
            <a:off x="838200" y="1825625"/>
            <a:ext cx="10515600" cy="4351338"/>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D91D74F-0FB2-4FBE-AF43-DB732A32CCBA}"/>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5" name="Footer Placeholder 4">
            <a:extLst>
              <a:ext uri="{FF2B5EF4-FFF2-40B4-BE49-F238E27FC236}">
                <a16:creationId xmlns:a16="http://schemas.microsoft.com/office/drawing/2014/main" id="{6733F347-ADFE-430C-957D-52D369F3646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6" name="Slide Number Placeholder 5">
            <a:extLst>
              <a:ext uri="{FF2B5EF4-FFF2-40B4-BE49-F238E27FC236}">
                <a16:creationId xmlns:a16="http://schemas.microsoft.com/office/drawing/2014/main" id="{F1BE4C35-8A43-42B2-ACFB-3E7AD0707AAD}"/>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
        <p:nvSpPr>
          <p:cNvPr id="7" name="Title 6">
            <a:extLst>
              <a:ext uri="{FF2B5EF4-FFF2-40B4-BE49-F238E27FC236}">
                <a16:creationId xmlns:a16="http://schemas.microsoft.com/office/drawing/2014/main" id="{E8AAF3D4-E0A8-4ADC-9132-94D24E71ED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4278270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F22387-D472-4976-855A-BBE38C218B1E}"/>
              </a:ext>
            </a:extLst>
          </p:cNvPr>
          <p:cNvPicPr>
            <a:picLocks noChangeAspect="1"/>
          </p:cNvPicPr>
          <p:nvPr userDrawn="1"/>
        </p:nvPicPr>
        <p:blipFill>
          <a:blip r:embed="rId2"/>
          <a:stretch>
            <a:fillRect/>
          </a:stretch>
        </p:blipFill>
        <p:spPr>
          <a:xfrm>
            <a:off x="816936" y="490237"/>
            <a:ext cx="4180188" cy="4180188"/>
          </a:xfrm>
          <a:prstGeom prst="rect">
            <a:avLst/>
          </a:prstGeom>
        </p:spPr>
      </p:pic>
      <p:sp>
        <p:nvSpPr>
          <p:cNvPr id="2" name="Title 1">
            <a:extLst>
              <a:ext uri="{FF2B5EF4-FFF2-40B4-BE49-F238E27FC236}">
                <a16:creationId xmlns:a16="http://schemas.microsoft.com/office/drawing/2014/main" id="{2ABBEA23-8CC8-4AFF-AA4A-844F79A021B1}"/>
              </a:ext>
            </a:extLst>
          </p:cNvPr>
          <p:cNvSpPr>
            <a:spLocks noGrp="1"/>
          </p:cNvSpPr>
          <p:nvPr>
            <p:ph type="title"/>
          </p:nvPr>
        </p:nvSpPr>
        <p:spPr>
          <a:xfrm>
            <a:off x="289560" y="4670425"/>
            <a:ext cx="5615940" cy="1325563"/>
          </a:xfrm>
          <a:prstGeom prst="rect">
            <a:avLst/>
          </a:prstGeom>
        </p:spPr>
        <p:txBody>
          <a:bodyPr/>
          <a:lstStyle>
            <a:lvl1pPr algn="ctr">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B853873C-4C78-4353-AFDC-266F70C60437}"/>
              </a:ext>
            </a:extLst>
          </p:cNvPr>
          <p:cNvSpPr>
            <a:spLocks noGrp="1"/>
          </p:cNvSpPr>
          <p:nvPr>
            <p:ph type="sldNum" sz="quarter" idx="10"/>
          </p:nvPr>
        </p:nvSpPr>
        <p:spPr>
          <a:xfrm>
            <a:off x="7509373" y="6413723"/>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
        <p:nvSpPr>
          <p:cNvPr id="9" name="Content Placeholder 8">
            <a:extLst>
              <a:ext uri="{FF2B5EF4-FFF2-40B4-BE49-F238E27FC236}">
                <a16:creationId xmlns:a16="http://schemas.microsoft.com/office/drawing/2014/main" id="{914F0D7C-ABF8-43F3-98B0-421B09AB1B80}"/>
              </a:ext>
            </a:extLst>
          </p:cNvPr>
          <p:cNvSpPr>
            <a:spLocks noGrp="1"/>
          </p:cNvSpPr>
          <p:nvPr>
            <p:ph sz="quarter" idx="11"/>
          </p:nvPr>
        </p:nvSpPr>
        <p:spPr>
          <a:xfrm>
            <a:off x="6572250" y="1609725"/>
            <a:ext cx="5124450" cy="3638550"/>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3056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EA23-8CC8-4AFF-AA4A-844F79A021B1}"/>
              </a:ext>
            </a:extLst>
          </p:cNvPr>
          <p:cNvSpPr>
            <a:spLocks noGrp="1"/>
          </p:cNvSpPr>
          <p:nvPr>
            <p:ph type="title"/>
          </p:nvPr>
        </p:nvSpPr>
        <p:spPr>
          <a:xfrm>
            <a:off x="289560" y="4670425"/>
            <a:ext cx="11407140" cy="1325563"/>
          </a:xfrm>
          <a:prstGeom prst="rect">
            <a:avLst/>
          </a:prstGeom>
        </p:spPr>
        <p:txBody>
          <a:bodyPr/>
          <a:lstStyle>
            <a:lvl1pPr algn="ctr">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B853873C-4C78-4353-AFDC-266F70C60437}"/>
              </a:ext>
            </a:extLst>
          </p:cNvPr>
          <p:cNvSpPr>
            <a:spLocks noGrp="1"/>
          </p:cNvSpPr>
          <p:nvPr>
            <p:ph type="sldNum" sz="quarter" idx="10"/>
          </p:nvPr>
        </p:nvSpPr>
        <p:spPr>
          <a:xfrm>
            <a:off x="7509373" y="6413723"/>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pic>
        <p:nvPicPr>
          <p:cNvPr id="6" name="Picture 5">
            <a:extLst>
              <a:ext uri="{FF2B5EF4-FFF2-40B4-BE49-F238E27FC236}">
                <a16:creationId xmlns:a16="http://schemas.microsoft.com/office/drawing/2014/main" id="{D05D9BD7-83E9-4DEF-8FDA-1BD176BD168F}"/>
              </a:ext>
            </a:extLst>
          </p:cNvPr>
          <p:cNvPicPr>
            <a:picLocks noChangeAspect="1"/>
          </p:cNvPicPr>
          <p:nvPr userDrawn="1"/>
        </p:nvPicPr>
        <p:blipFill>
          <a:blip r:embed="rId2"/>
          <a:stretch>
            <a:fillRect/>
          </a:stretch>
        </p:blipFill>
        <p:spPr>
          <a:xfrm>
            <a:off x="4005906" y="365247"/>
            <a:ext cx="4180188" cy="4180188"/>
          </a:xfrm>
          <a:prstGeom prst="rect">
            <a:avLst/>
          </a:prstGeom>
        </p:spPr>
      </p:pic>
    </p:spTree>
    <p:extLst>
      <p:ext uri="{BB962C8B-B14F-4D97-AF65-F5344CB8AC3E}">
        <p14:creationId xmlns:p14="http://schemas.microsoft.com/office/powerpoint/2010/main" val="1357831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EA23-8CC8-4AFF-AA4A-844F79A021B1}"/>
              </a:ext>
            </a:extLst>
          </p:cNvPr>
          <p:cNvSpPr>
            <a:spLocks noGrp="1"/>
          </p:cNvSpPr>
          <p:nvPr>
            <p:ph type="title"/>
          </p:nvPr>
        </p:nvSpPr>
        <p:spPr>
          <a:xfrm>
            <a:off x="289560" y="4670425"/>
            <a:ext cx="5634990" cy="1325563"/>
          </a:xfrm>
          <a:prstGeom prst="rect">
            <a:avLst/>
          </a:prstGeom>
        </p:spPr>
        <p:txBody>
          <a:bodyPr/>
          <a:lstStyle>
            <a:lvl1pPr algn="ctr">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B853873C-4C78-4353-AFDC-266F70C60437}"/>
              </a:ext>
            </a:extLst>
          </p:cNvPr>
          <p:cNvSpPr>
            <a:spLocks noGrp="1"/>
          </p:cNvSpPr>
          <p:nvPr>
            <p:ph type="sldNum" sz="quarter" idx="10"/>
          </p:nvPr>
        </p:nvSpPr>
        <p:spPr>
          <a:xfrm>
            <a:off x="7509373" y="6413723"/>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
        <p:nvSpPr>
          <p:cNvPr id="9" name="Content Placeholder 8">
            <a:extLst>
              <a:ext uri="{FF2B5EF4-FFF2-40B4-BE49-F238E27FC236}">
                <a16:creationId xmlns:a16="http://schemas.microsoft.com/office/drawing/2014/main" id="{914F0D7C-ABF8-43F3-98B0-421B09AB1B80}"/>
              </a:ext>
            </a:extLst>
          </p:cNvPr>
          <p:cNvSpPr>
            <a:spLocks noGrp="1"/>
          </p:cNvSpPr>
          <p:nvPr>
            <p:ph sz="quarter" idx="11"/>
          </p:nvPr>
        </p:nvSpPr>
        <p:spPr>
          <a:xfrm>
            <a:off x="6534150" y="1609725"/>
            <a:ext cx="5124450" cy="3638550"/>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3" name="Picture 12">
            <a:extLst>
              <a:ext uri="{FF2B5EF4-FFF2-40B4-BE49-F238E27FC236}">
                <a16:creationId xmlns:a16="http://schemas.microsoft.com/office/drawing/2014/main" id="{BBEF68E4-7017-4796-A13F-CBD26BCE293F}"/>
              </a:ext>
            </a:extLst>
          </p:cNvPr>
          <p:cNvPicPr>
            <a:picLocks noChangeAspect="1"/>
          </p:cNvPicPr>
          <p:nvPr userDrawn="1"/>
        </p:nvPicPr>
        <p:blipFill>
          <a:blip r:embed="rId2"/>
          <a:stretch>
            <a:fillRect/>
          </a:stretch>
        </p:blipFill>
        <p:spPr>
          <a:xfrm>
            <a:off x="840105" y="536575"/>
            <a:ext cx="4133850" cy="4133850"/>
          </a:xfrm>
          <a:prstGeom prst="rect">
            <a:avLst/>
          </a:prstGeom>
        </p:spPr>
      </p:pic>
    </p:spTree>
    <p:extLst>
      <p:ext uri="{BB962C8B-B14F-4D97-AF65-F5344CB8AC3E}">
        <p14:creationId xmlns:p14="http://schemas.microsoft.com/office/powerpoint/2010/main" val="817376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1D10-3679-4E82-876A-5C06BEE88E7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EDA42FF-A029-4F99-ACA4-29E8A8BA973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4C22A6-A17F-49F5-91F0-94680075972A}"/>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5" name="Footer Placeholder 4">
            <a:extLst>
              <a:ext uri="{FF2B5EF4-FFF2-40B4-BE49-F238E27FC236}">
                <a16:creationId xmlns:a16="http://schemas.microsoft.com/office/drawing/2014/main" id="{22CB84C2-C0B5-4E73-8FA3-8F2182119308}"/>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6" name="Slide Number Placeholder 5">
            <a:extLst>
              <a:ext uri="{FF2B5EF4-FFF2-40B4-BE49-F238E27FC236}">
                <a16:creationId xmlns:a16="http://schemas.microsoft.com/office/drawing/2014/main" id="{460D2202-5409-4EEF-B548-2DF7202AADA6}"/>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395518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ACE556-991A-4BAA-B61E-2C7A84972B0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35855" y="-1580270"/>
            <a:ext cx="12227855" cy="8473931"/>
          </a:xfrm>
          <a:prstGeom prst="rect">
            <a:avLst/>
          </a:prstGeom>
        </p:spPr>
      </p:pic>
      <p:sp>
        <p:nvSpPr>
          <p:cNvPr id="14" name="Freeform 13"/>
          <p:cNvSpPr/>
          <p:nvPr userDrawn="1"/>
        </p:nvSpPr>
        <p:spPr>
          <a:xfrm rot="10800000" flipH="1">
            <a:off x="6454066" y="9796"/>
            <a:ext cx="5737934" cy="6883864"/>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 name="connsiteX0" fmla="*/ 56 w 1826836"/>
              <a:gd name="connsiteY0" fmla="*/ 0 h 1746656"/>
              <a:gd name="connsiteX1" fmla="*/ 1826836 w 1826836"/>
              <a:gd name="connsiteY1" fmla="*/ 179 h 1746656"/>
              <a:gd name="connsiteX2" fmla="*/ 1826836 w 1826836"/>
              <a:gd name="connsiteY2" fmla="*/ 1746656 h 1746656"/>
              <a:gd name="connsiteX3" fmla="*/ 1603046 w 1826836"/>
              <a:gd name="connsiteY3" fmla="*/ 1252922 h 1746656"/>
              <a:gd name="connsiteX4" fmla="*/ 306619 w 1826836"/>
              <a:gd name="connsiteY4" fmla="*/ 606582 h 1746656"/>
              <a:gd name="connsiteX5" fmla="*/ 56 w 1826836"/>
              <a:gd name="connsiteY5" fmla="*/ 0 h 174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6836" h="1746656">
                <a:moveTo>
                  <a:pt x="56" y="0"/>
                </a:moveTo>
                <a:lnTo>
                  <a:pt x="1826836" y="179"/>
                </a:lnTo>
                <a:lnTo>
                  <a:pt x="1826836" y="1746656"/>
                </a:lnTo>
                <a:cubicBezTo>
                  <a:pt x="1811158" y="1596937"/>
                  <a:pt x="1833517" y="1477532"/>
                  <a:pt x="1603046" y="1252922"/>
                </a:cubicBezTo>
                <a:cubicBezTo>
                  <a:pt x="1372575" y="1028312"/>
                  <a:pt x="573784" y="815402"/>
                  <a:pt x="306619" y="606582"/>
                </a:cubicBezTo>
                <a:cubicBezTo>
                  <a:pt x="39454" y="397762"/>
                  <a:pt x="-1755" y="151187"/>
                  <a:pt x="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ysClr val="windowText" lastClr="000000"/>
              </a:solidFill>
              <a:latin typeface="Arial" charset="0"/>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06068" y="4672167"/>
            <a:ext cx="2485932" cy="1926595"/>
          </a:xfrm>
          <a:prstGeom prst="rect">
            <a:avLst/>
          </a:prstGeom>
        </p:spPr>
      </p:pic>
      <p:sp>
        <p:nvSpPr>
          <p:cNvPr id="12" name="Text Placeholder 11"/>
          <p:cNvSpPr>
            <a:spLocks noGrp="1"/>
          </p:cNvSpPr>
          <p:nvPr>
            <p:ph type="body" sz="quarter" idx="11" hasCustomPrompt="1"/>
          </p:nvPr>
        </p:nvSpPr>
        <p:spPr>
          <a:xfrm>
            <a:off x="590775" y="4827056"/>
            <a:ext cx="6804025" cy="1027113"/>
          </a:xfrm>
          <a:prstGeom prst="rect">
            <a:avLst/>
          </a:prstGeom>
        </p:spPr>
        <p:txBody>
          <a:bodyPr/>
          <a:lstStyle>
            <a:lvl1pPr marL="0" indent="0">
              <a:buNone/>
              <a:defRPr sz="2800">
                <a:solidFill>
                  <a:schemeClr val="accent1"/>
                </a:solidFill>
              </a:defRPr>
            </a:lvl1pPr>
          </a:lstStyle>
          <a:p>
            <a:pPr>
              <a:lnSpc>
                <a:spcPct val="100000"/>
              </a:lnSpc>
            </a:pPr>
            <a:r>
              <a:rPr lang="en-GB" sz="3200" b="1" spc="0">
                <a:solidFill>
                  <a:srgbClr val="C72128"/>
                </a:solidFill>
                <a:latin typeface="Arial" charset="0"/>
                <a:ea typeface="Arial" charset="0"/>
                <a:cs typeface="Arial" charset="0"/>
              </a:rPr>
              <a:t>Cover subtitle</a:t>
            </a:r>
          </a:p>
        </p:txBody>
      </p:sp>
      <p:sp>
        <p:nvSpPr>
          <p:cNvPr id="22" name="Title 20"/>
          <p:cNvSpPr>
            <a:spLocks noGrp="1"/>
          </p:cNvSpPr>
          <p:nvPr>
            <p:ph type="title"/>
          </p:nvPr>
        </p:nvSpPr>
        <p:spPr>
          <a:xfrm>
            <a:off x="590775" y="3338446"/>
            <a:ext cx="6795789" cy="1531871"/>
          </a:xfrm>
          <a:prstGeom prst="rect">
            <a:avLst/>
          </a:prstGeom>
        </p:spPr>
        <p:txBody>
          <a:bodyPr anchor="b"/>
          <a:lstStyle>
            <a:lvl1pPr>
              <a:defRPr sz="4800" b="1">
                <a:solidFill>
                  <a:schemeClr val="tx1"/>
                </a:solidFill>
              </a:defRPr>
            </a:lvl1pPr>
          </a:lstStyle>
          <a:p>
            <a:r>
              <a:rPr lang="en-US"/>
              <a:t>Click to edit Master title style</a:t>
            </a:r>
          </a:p>
        </p:txBody>
      </p:sp>
      <p:sp>
        <p:nvSpPr>
          <p:cNvPr id="9" name="TextBox 8"/>
          <p:cNvSpPr txBox="1"/>
          <p:nvPr userDrawn="1"/>
        </p:nvSpPr>
        <p:spPr>
          <a:xfrm>
            <a:off x="590775" y="6311900"/>
            <a:ext cx="2919389" cy="215444"/>
          </a:xfrm>
          <a:prstGeom prst="rect">
            <a:avLst/>
          </a:prstGeom>
          <a:noFill/>
        </p:spPr>
        <p:txBody>
          <a:bodyPr wrap="none" rtlCol="0">
            <a:spAutoFit/>
          </a:bodyPr>
          <a:lstStyle/>
          <a:p>
            <a:r>
              <a:rPr lang="en-CA" sz="800" kern="1200">
                <a:solidFill>
                  <a:schemeClr val="tx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tx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105618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7B85-10E9-4409-A0F2-6C5EB3E684E0}"/>
              </a:ext>
            </a:extLst>
          </p:cNvPr>
          <p:cNvSpPr>
            <a:spLocks noGrp="1"/>
          </p:cNvSpPr>
          <p:nvPr>
            <p:ph type="title"/>
          </p:nvPr>
        </p:nvSpPr>
        <p:spPr>
          <a:xfrm>
            <a:off x="838200" y="365125"/>
            <a:ext cx="10515600" cy="1325563"/>
          </a:xfrm>
          <a:prstGeom prst="rect">
            <a:avLst/>
          </a:prstGeom>
        </p:spPr>
        <p:txBody>
          <a:bodyPr/>
          <a:lstStyle>
            <a:lvl1pPr>
              <a:defRPr sz="36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C6FD6E6-15E8-43F4-B783-543F8971EEB8}"/>
              </a:ext>
            </a:extLst>
          </p:cNvPr>
          <p:cNvSpPr>
            <a:spLocks noGrp="1"/>
          </p:cNvSpPr>
          <p:nvPr>
            <p:ph sz="half" idx="1"/>
          </p:nvPr>
        </p:nvSpPr>
        <p:spPr>
          <a:xfrm>
            <a:off x="838200" y="1825625"/>
            <a:ext cx="5181600" cy="4351338"/>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72B5BEE-723C-455B-B7B4-8519234D17E5}"/>
              </a:ext>
            </a:extLst>
          </p:cNvPr>
          <p:cNvSpPr>
            <a:spLocks noGrp="1"/>
          </p:cNvSpPr>
          <p:nvPr>
            <p:ph sz="half" idx="2"/>
          </p:nvPr>
        </p:nvSpPr>
        <p:spPr>
          <a:xfrm>
            <a:off x="6172200" y="1825625"/>
            <a:ext cx="5181600" cy="4351338"/>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772D52A-3651-4096-9BA3-282D8C561476}"/>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6" name="Footer Placeholder 5">
            <a:extLst>
              <a:ext uri="{FF2B5EF4-FFF2-40B4-BE49-F238E27FC236}">
                <a16:creationId xmlns:a16="http://schemas.microsoft.com/office/drawing/2014/main" id="{363C2E86-BF50-4799-B605-88242C9C55C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7" name="Slide Number Placeholder 6">
            <a:extLst>
              <a:ext uri="{FF2B5EF4-FFF2-40B4-BE49-F238E27FC236}">
                <a16:creationId xmlns:a16="http://schemas.microsoft.com/office/drawing/2014/main" id="{9D93B8D4-4D86-47BC-971A-22D12DFA3890}"/>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3007533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423D-F91D-4794-BF8C-DC81D94D0D81}"/>
              </a:ext>
            </a:extLst>
          </p:cNvPr>
          <p:cNvSpPr>
            <a:spLocks noGrp="1"/>
          </p:cNvSpPr>
          <p:nvPr>
            <p:ph type="title"/>
          </p:nvPr>
        </p:nvSpPr>
        <p:spPr>
          <a:xfrm>
            <a:off x="839788" y="365125"/>
            <a:ext cx="10515600" cy="1325563"/>
          </a:xfrm>
          <a:prstGeom prst="rect">
            <a:avLst/>
          </a:prstGeom>
        </p:spPr>
        <p:txBody>
          <a:bodyPr/>
          <a:lstStyle>
            <a:lvl1pPr>
              <a:defRPr sz="36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8C2CB80-8F10-44C6-83CA-129B2A1891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5DFD52-D450-4D61-A948-4745F16D1491}"/>
              </a:ext>
            </a:extLst>
          </p:cNvPr>
          <p:cNvSpPr>
            <a:spLocks noGrp="1"/>
          </p:cNvSpPr>
          <p:nvPr>
            <p:ph sz="half" idx="2"/>
          </p:nvPr>
        </p:nvSpPr>
        <p:spPr>
          <a:xfrm>
            <a:off x="839788" y="2505075"/>
            <a:ext cx="5157787" cy="3684588"/>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97F6FC8-8B62-424A-9405-756F2C0914B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238148-A95A-4134-9C93-71463D8F96E6}"/>
              </a:ext>
            </a:extLst>
          </p:cNvPr>
          <p:cNvSpPr>
            <a:spLocks noGrp="1"/>
          </p:cNvSpPr>
          <p:nvPr>
            <p:ph sz="quarter" idx="4"/>
          </p:nvPr>
        </p:nvSpPr>
        <p:spPr>
          <a:xfrm>
            <a:off x="6172200" y="2505075"/>
            <a:ext cx="5183188" cy="3684588"/>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65088C0-5471-452F-AA1F-2A168835283F}"/>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8" name="Footer Placeholder 7">
            <a:extLst>
              <a:ext uri="{FF2B5EF4-FFF2-40B4-BE49-F238E27FC236}">
                <a16:creationId xmlns:a16="http://schemas.microsoft.com/office/drawing/2014/main" id="{77A57929-B12C-4720-AF1D-27461B32400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9" name="Slide Number Placeholder 8">
            <a:extLst>
              <a:ext uri="{FF2B5EF4-FFF2-40B4-BE49-F238E27FC236}">
                <a16:creationId xmlns:a16="http://schemas.microsoft.com/office/drawing/2014/main" id="{C1F2BE47-A311-45FB-8E10-1309828C3BFA}"/>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163775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5528-D967-4A24-85A1-FB3AFE3E6591}"/>
              </a:ext>
            </a:extLst>
          </p:cNvPr>
          <p:cNvSpPr>
            <a:spLocks noGrp="1"/>
          </p:cNvSpPr>
          <p:nvPr>
            <p:ph type="title"/>
          </p:nvPr>
        </p:nvSpPr>
        <p:spPr>
          <a:xfrm>
            <a:off x="838200" y="365125"/>
            <a:ext cx="10515600" cy="1325563"/>
          </a:xfrm>
          <a:prstGeom prst="rect">
            <a:avLst/>
          </a:prstGeom>
        </p:spPr>
        <p:txBody>
          <a:bodyPr/>
          <a:lstStyle>
            <a:lvl1pPr>
              <a:defRPr sz="3600"/>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D4ECBB77-3B90-4273-80D2-A09064C59E8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4" name="Footer Placeholder 3">
            <a:extLst>
              <a:ext uri="{FF2B5EF4-FFF2-40B4-BE49-F238E27FC236}">
                <a16:creationId xmlns:a16="http://schemas.microsoft.com/office/drawing/2014/main" id="{CB6C9CD9-7D07-416C-B670-2AE6864BF39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5" name="Slide Number Placeholder 4">
            <a:extLst>
              <a:ext uri="{FF2B5EF4-FFF2-40B4-BE49-F238E27FC236}">
                <a16:creationId xmlns:a16="http://schemas.microsoft.com/office/drawing/2014/main" id="{043045B3-2614-4689-86CA-B8A9D49D20E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1157272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A4A159-8D4D-46F3-B51C-FAC22CCB1805}"/>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3" name="Footer Placeholder 2">
            <a:extLst>
              <a:ext uri="{FF2B5EF4-FFF2-40B4-BE49-F238E27FC236}">
                <a16:creationId xmlns:a16="http://schemas.microsoft.com/office/drawing/2014/main" id="{3C173FCB-985C-458A-A23A-E97B3797E7BA}"/>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4" name="Slide Number Placeholder 3">
            <a:extLst>
              <a:ext uri="{FF2B5EF4-FFF2-40B4-BE49-F238E27FC236}">
                <a16:creationId xmlns:a16="http://schemas.microsoft.com/office/drawing/2014/main" id="{0C8EBE69-4293-45D6-9ECC-DC087713F04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154505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282A-09EC-4533-A200-E735F7CB19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8FA840E-322A-4689-97ED-7D56612F1CA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B679DAC-B942-4F13-97F2-D19D94E268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B3BFD8-3C69-4F9B-97D4-FB6F63011630}"/>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6" name="Footer Placeholder 5">
            <a:extLst>
              <a:ext uri="{FF2B5EF4-FFF2-40B4-BE49-F238E27FC236}">
                <a16:creationId xmlns:a16="http://schemas.microsoft.com/office/drawing/2014/main" id="{856C836F-F854-4227-9596-37DB5E3FB79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7" name="Slide Number Placeholder 6">
            <a:extLst>
              <a:ext uri="{FF2B5EF4-FFF2-40B4-BE49-F238E27FC236}">
                <a16:creationId xmlns:a16="http://schemas.microsoft.com/office/drawing/2014/main" id="{99CAD325-5592-429A-84EC-BE8C9EEDFE2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80994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BDE4-23C6-42C7-9972-BF8348D87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B77CD7C-5B48-4158-BECE-E95A451EC4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2BB9F0E-361B-49D1-815F-BBC6128F92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255775-BA22-4072-9C26-F7E744ED9E1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6" name="Footer Placeholder 5">
            <a:extLst>
              <a:ext uri="{FF2B5EF4-FFF2-40B4-BE49-F238E27FC236}">
                <a16:creationId xmlns:a16="http://schemas.microsoft.com/office/drawing/2014/main" id="{651D3017-F177-4167-A8D4-A7C61136763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7" name="Slide Number Placeholder 6">
            <a:extLst>
              <a:ext uri="{FF2B5EF4-FFF2-40B4-BE49-F238E27FC236}">
                <a16:creationId xmlns:a16="http://schemas.microsoft.com/office/drawing/2014/main" id="{3C866692-057A-403E-AAA2-85E953BD1797}"/>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217675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BCFAA-D878-4938-AFFC-956B82E613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3657A06-9D4C-473F-8EA2-44AD81E903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D054059-723F-4F60-A349-85CF4167E53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5" name="Footer Placeholder 4">
            <a:extLst>
              <a:ext uri="{FF2B5EF4-FFF2-40B4-BE49-F238E27FC236}">
                <a16:creationId xmlns:a16="http://schemas.microsoft.com/office/drawing/2014/main" id="{851DCB2B-9FD3-4916-B1EC-FEDA231690C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6" name="Slide Number Placeholder 5">
            <a:extLst>
              <a:ext uri="{FF2B5EF4-FFF2-40B4-BE49-F238E27FC236}">
                <a16:creationId xmlns:a16="http://schemas.microsoft.com/office/drawing/2014/main" id="{BE50E400-7150-4592-947E-7B2195F98DD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35314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2F998-36F1-4D6C-A0E4-76028159B4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7764FE4-EBB3-445E-9697-2B0F67020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35E0A4D-164D-41C5-838C-7AE833286FF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endParaRPr lang="en-CA"/>
          </a:p>
        </p:txBody>
      </p:sp>
      <p:sp>
        <p:nvSpPr>
          <p:cNvPr id="5" name="Footer Placeholder 4">
            <a:extLst>
              <a:ext uri="{FF2B5EF4-FFF2-40B4-BE49-F238E27FC236}">
                <a16:creationId xmlns:a16="http://schemas.microsoft.com/office/drawing/2014/main" id="{C83DF491-F206-4E24-827D-5C9F772370F6}"/>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CA"/>
          </a:p>
        </p:txBody>
      </p:sp>
      <p:sp>
        <p:nvSpPr>
          <p:cNvPr id="6" name="Slide Number Placeholder 5">
            <a:extLst>
              <a:ext uri="{FF2B5EF4-FFF2-40B4-BE49-F238E27FC236}">
                <a16:creationId xmlns:a16="http://schemas.microsoft.com/office/drawing/2014/main" id="{AE895AC8-D75D-4F55-A6E8-A5BC61A0A1B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1287528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1">
    <p:spTree>
      <p:nvGrpSpPr>
        <p:cNvPr id="1" name=""/>
        <p:cNvGrpSpPr/>
        <p:nvPr/>
      </p:nvGrpSpPr>
      <p:grpSpPr>
        <a:xfrm>
          <a:off x="0" y="0"/>
          <a:ext cx="0" cy="0"/>
          <a:chOff x="0" y="0"/>
          <a:chExt cx="0" cy="0"/>
        </a:xfrm>
      </p:grpSpPr>
      <p:sp>
        <p:nvSpPr>
          <p:cNvPr id="4" name="Slide Number Placeholder 5"/>
          <p:cNvSpPr>
            <a:spLocks noGrp="1"/>
          </p:cNvSpPr>
          <p:nvPr>
            <p:ph type="sldNum" sz="quarter" idx="14"/>
          </p:nvPr>
        </p:nvSpPr>
        <p:spPr>
          <a:xfrm>
            <a:off x="7509373" y="6413723"/>
            <a:ext cx="2743200" cy="365125"/>
          </a:xfrm>
          <a:prstGeom prst="rect">
            <a:avLst/>
          </a:prstGeom>
        </p:spPr>
        <p:txBody>
          <a:bodyPr/>
          <a:lstStyle>
            <a:lvl1pPr>
              <a:defRPr smtClean="0">
                <a:solidFill>
                  <a:schemeClr val="tx1"/>
                </a:solidFill>
                <a:latin typeface="Arial" panose="020B0604020202020204" pitchFamily="34" charset="0"/>
              </a:defRPr>
            </a:lvl1pPr>
          </a:lstStyle>
          <a:p>
            <a:pPr>
              <a:defRPr/>
            </a:pPr>
            <a:fld id="{38BCC231-1A8B-4F14-947E-0964086E3312}" type="slidenum">
              <a:rPr lang="en-US" altLang="en-US" smtClean="0"/>
              <a:pPr>
                <a:defRPr/>
              </a:pPr>
              <a:t>‹N°›</a:t>
            </a:fld>
            <a:endParaRPr lang="en-US" altLang="en-US"/>
          </a:p>
        </p:txBody>
      </p:sp>
    </p:spTree>
    <p:extLst>
      <p:ext uri="{BB962C8B-B14F-4D97-AF65-F5344CB8AC3E}">
        <p14:creationId xmlns:p14="http://schemas.microsoft.com/office/powerpoint/2010/main" val="240145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667A40-38D4-4E68-8EB7-FFA9C132368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52000" contrast="15000"/>
                    </a14:imgEffect>
                  </a14:imgLayer>
                </a14:imgProps>
              </a:ext>
              <a:ext uri="{28A0092B-C50C-407E-A947-70E740481C1C}">
                <a14:useLocalDpi xmlns:a14="http://schemas.microsoft.com/office/drawing/2010/main"/>
              </a:ext>
            </a:extLst>
          </a:blip>
          <a:stretch>
            <a:fillRect/>
          </a:stretch>
        </p:blipFill>
        <p:spPr>
          <a:xfrm>
            <a:off x="-2" y="-1399386"/>
            <a:ext cx="12386296" cy="8268511"/>
          </a:xfrm>
          <a:prstGeom prst="rect">
            <a:avLst/>
          </a:prstGeom>
        </p:spPr>
      </p:pic>
      <p:sp>
        <p:nvSpPr>
          <p:cNvPr id="5" name="Slide Number Placeholder 5">
            <a:extLst>
              <a:ext uri="{FF2B5EF4-FFF2-40B4-BE49-F238E27FC236}">
                <a16:creationId xmlns:a16="http://schemas.microsoft.com/office/drawing/2014/main" id="{E13DE881-ACB6-4001-A230-AC6DE70B1F42}"/>
              </a:ext>
            </a:extLst>
          </p:cNvPr>
          <p:cNvSpPr>
            <a:spLocks noGrp="1"/>
          </p:cNvSpPr>
          <p:nvPr>
            <p:ph type="sldNum" sz="quarter" idx="4"/>
          </p:nvPr>
        </p:nvSpPr>
        <p:spPr>
          <a:xfrm>
            <a:off x="7485017" y="639423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304C9E56-1846-4100-B22D-AADE8C6787C2}" type="slidenum">
              <a:rPr lang="en-CA" smtClean="0"/>
              <a:pPr/>
              <a:t>‹N°›</a:t>
            </a:fld>
            <a:endParaRPr lang="en-CA"/>
          </a:p>
        </p:txBody>
      </p:sp>
      <p:sp>
        <p:nvSpPr>
          <p:cNvPr id="16" name="TextBox 15">
            <a:extLst>
              <a:ext uri="{FF2B5EF4-FFF2-40B4-BE49-F238E27FC236}">
                <a16:creationId xmlns:a16="http://schemas.microsoft.com/office/drawing/2014/main" id="{9E27C0A6-3011-4E3F-B2D6-68D9DADA5AB8}"/>
              </a:ext>
            </a:extLst>
          </p:cNvPr>
          <p:cNvSpPr txBox="1"/>
          <p:nvPr userDrawn="1"/>
        </p:nvSpPr>
        <p:spPr>
          <a:xfrm>
            <a:off x="0" y="6563404"/>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pic>
        <p:nvPicPr>
          <p:cNvPr id="17" name="Picture 16">
            <a:extLst>
              <a:ext uri="{FF2B5EF4-FFF2-40B4-BE49-F238E27FC236}">
                <a16:creationId xmlns:a16="http://schemas.microsoft.com/office/drawing/2014/main" id="{6B61CF6C-3D78-4653-83CA-090C8B9C30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28046" y="6328329"/>
            <a:ext cx="609858" cy="472639"/>
          </a:xfrm>
          <a:prstGeom prst="rect">
            <a:avLst/>
          </a:prstGeom>
        </p:spPr>
      </p:pic>
      <p:pic>
        <p:nvPicPr>
          <p:cNvPr id="18" name="Picture 17">
            <a:extLst>
              <a:ext uri="{FF2B5EF4-FFF2-40B4-BE49-F238E27FC236}">
                <a16:creationId xmlns:a16="http://schemas.microsoft.com/office/drawing/2014/main" id="{5332653B-FF49-4C55-82F4-E161D40289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01532" y="6393949"/>
            <a:ext cx="1284570" cy="341398"/>
          </a:xfrm>
          <a:prstGeom prst="rect">
            <a:avLst/>
          </a:prstGeom>
        </p:spPr>
      </p:pic>
      <p:sp>
        <p:nvSpPr>
          <p:cNvPr id="19" name="TextBox 18">
            <a:extLst>
              <a:ext uri="{FF2B5EF4-FFF2-40B4-BE49-F238E27FC236}">
                <a16:creationId xmlns:a16="http://schemas.microsoft.com/office/drawing/2014/main" id="{3454ABD0-4CCD-49B8-B114-67886CC46E5A}"/>
              </a:ext>
            </a:extLst>
          </p:cNvPr>
          <p:cNvSpPr txBox="1"/>
          <p:nvPr userDrawn="1"/>
        </p:nvSpPr>
        <p:spPr>
          <a:xfrm>
            <a:off x="10404406" y="6409516"/>
            <a:ext cx="1136850" cy="307777"/>
          </a:xfrm>
          <a:prstGeom prst="rect">
            <a:avLst/>
          </a:prstGeom>
          <a:noFill/>
        </p:spPr>
        <p:txBody>
          <a:bodyPr wrap="none" rtlCol="0">
            <a:spAutoFit/>
          </a:bodyPr>
          <a:lstStyle/>
          <a:p>
            <a:r>
              <a:rPr lang="en-CA" sz="1400" b="1">
                <a:solidFill>
                  <a:schemeClr val="bg1"/>
                </a:solidFill>
                <a:latin typeface="Myriad Pro"/>
              </a:rPr>
              <a:t>QMENTUM</a:t>
            </a:r>
          </a:p>
        </p:txBody>
      </p:sp>
    </p:spTree>
    <p:extLst>
      <p:ext uri="{BB962C8B-B14F-4D97-AF65-F5344CB8AC3E}">
        <p14:creationId xmlns:p14="http://schemas.microsoft.com/office/powerpoint/2010/main" val="223192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Real Lives">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1058"/>
          <a:stretch/>
        </p:blipFill>
        <p:spPr>
          <a:xfrm>
            <a:off x="0" y="-97971"/>
            <a:ext cx="12547820" cy="6955971"/>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86" y="1912983"/>
            <a:ext cx="6642100" cy="4781296"/>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04060" y="6234243"/>
            <a:ext cx="931377" cy="370757"/>
          </a:xfrm>
          <a:prstGeom prst="rect">
            <a:avLst/>
          </a:prstGeom>
        </p:spPr>
      </p:pic>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40366" y="6183301"/>
            <a:ext cx="609858" cy="472639"/>
          </a:xfrm>
          <a:prstGeom prst="rect">
            <a:avLst/>
          </a:prstGeom>
        </p:spPr>
      </p:pic>
    </p:spTree>
    <p:extLst>
      <p:ext uri="{BB962C8B-B14F-4D97-AF65-F5344CB8AC3E}">
        <p14:creationId xmlns:p14="http://schemas.microsoft.com/office/powerpoint/2010/main" val="143104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C - Tex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47EC40-3FDE-1444-AA02-E3FED901CE85}"/>
              </a:ext>
            </a:extLst>
          </p:cNvPr>
          <p:cNvSpPr>
            <a:spLocks noGrp="1"/>
          </p:cNvSpPr>
          <p:nvPr>
            <p:ph idx="1" hasCustomPrompt="1"/>
          </p:nvPr>
        </p:nvSpPr>
        <p:spPr>
          <a:xfrm>
            <a:off x="588818" y="1844675"/>
            <a:ext cx="11018545" cy="3766133"/>
          </a:xfrm>
          <a:prstGeom prst="rect">
            <a:avLst/>
          </a:prstGeom>
        </p:spPr>
        <p:txBody>
          <a:bodyPr/>
          <a:lstStyle>
            <a:lvl1pPr>
              <a:buClr>
                <a:srgbClr val="76232F"/>
              </a:buClr>
              <a:defRPr sz="1800"/>
            </a:lvl1pPr>
            <a:lvl2pPr>
              <a:buClr>
                <a:srgbClr val="76232F"/>
              </a:buClr>
              <a:defRPr sz="1600"/>
            </a:lvl2pPr>
            <a:lvl3pPr>
              <a:buClr>
                <a:srgbClr val="76232F"/>
              </a:buClr>
              <a:defRPr sz="1400"/>
            </a:lvl3pPr>
            <a:lvl4pPr>
              <a:buClr>
                <a:srgbClr val="76232F"/>
              </a:buClr>
              <a:defRPr sz="1200"/>
            </a:lvl4pPr>
            <a:lvl5pPr>
              <a:buClr>
                <a:srgbClr val="76232F"/>
              </a:buCl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29C5508E-33C8-E64C-9AB5-1583C9748602}"/>
              </a:ext>
            </a:extLst>
          </p:cNvPr>
          <p:cNvPicPr>
            <a:picLocks noChangeAspect="1"/>
          </p:cNvPicPr>
          <p:nvPr userDrawn="1"/>
        </p:nvPicPr>
        <p:blipFill>
          <a:blip r:embed="rId2"/>
          <a:stretch>
            <a:fillRect/>
          </a:stretch>
        </p:blipFill>
        <p:spPr>
          <a:xfrm>
            <a:off x="11179794" y="6044340"/>
            <a:ext cx="695531" cy="519602"/>
          </a:xfrm>
          <a:prstGeom prst="rect">
            <a:avLst/>
          </a:prstGeom>
        </p:spPr>
      </p:pic>
      <p:sp>
        <p:nvSpPr>
          <p:cNvPr id="7" name="object 84">
            <a:extLst>
              <a:ext uri="{FF2B5EF4-FFF2-40B4-BE49-F238E27FC236}">
                <a16:creationId xmlns:a16="http://schemas.microsoft.com/office/drawing/2014/main" id="{46777D38-C11B-5E4B-8623-DF80680DF3B2}"/>
              </a:ext>
            </a:extLst>
          </p:cNvPr>
          <p:cNvSpPr txBox="1"/>
          <p:nvPr userDrawn="1"/>
        </p:nvSpPr>
        <p:spPr>
          <a:xfrm>
            <a:off x="666012" y="6458784"/>
            <a:ext cx="3650669" cy="128240"/>
          </a:xfrm>
          <a:prstGeom prst="rect">
            <a:avLst/>
          </a:prstGeom>
        </p:spPr>
        <p:txBody>
          <a:bodyPr vert="horz" wrap="square" lIns="0" tIns="12700" rIns="0" bIns="0" rtlCol="0">
            <a:spAutoFit/>
          </a:bodyPr>
          <a:lstStyle/>
          <a:p>
            <a:pPr marL="12700">
              <a:lnSpc>
                <a:spcPct val="100000"/>
              </a:lnSpc>
              <a:spcBef>
                <a:spcPts val="100"/>
              </a:spcBef>
            </a:pPr>
            <a:r>
              <a:rPr lang="en-CA" sz="750" spc="-5" dirty="0">
                <a:solidFill>
                  <a:srgbClr val="B1B3B3"/>
                </a:solidFill>
                <a:latin typeface="Usual"/>
                <a:cs typeface="Usual"/>
              </a:rPr>
              <a:t>Copyright © 2020</a:t>
            </a:r>
            <a:r>
              <a:rPr sz="750" spc="-5" dirty="0">
                <a:solidFill>
                  <a:srgbClr val="B1B3B3"/>
                </a:solidFill>
                <a:latin typeface="Usual"/>
                <a:cs typeface="Usual"/>
              </a:rPr>
              <a:t> Accreditation Canada and its licensors. All rights</a:t>
            </a:r>
            <a:r>
              <a:rPr sz="750" spc="-60" dirty="0">
                <a:solidFill>
                  <a:srgbClr val="B1B3B3"/>
                </a:solidFill>
                <a:latin typeface="Usual"/>
                <a:cs typeface="Usual"/>
              </a:rPr>
              <a:t> </a:t>
            </a:r>
            <a:r>
              <a:rPr sz="750" spc="-5" dirty="0">
                <a:solidFill>
                  <a:srgbClr val="B1B3B3"/>
                </a:solidFill>
                <a:latin typeface="Usual"/>
                <a:cs typeface="Usual"/>
              </a:rPr>
              <a:t>reserved.</a:t>
            </a:r>
            <a:endParaRPr sz="750" dirty="0">
              <a:solidFill>
                <a:srgbClr val="B1B3B3"/>
              </a:solidFill>
              <a:latin typeface="Usual"/>
              <a:cs typeface="Usual"/>
            </a:endParaRPr>
          </a:p>
        </p:txBody>
      </p:sp>
      <p:sp>
        <p:nvSpPr>
          <p:cNvPr id="9" name="TextBox 8">
            <a:extLst>
              <a:ext uri="{FF2B5EF4-FFF2-40B4-BE49-F238E27FC236}">
                <a16:creationId xmlns:a16="http://schemas.microsoft.com/office/drawing/2014/main" id="{6A423BE8-0110-D540-8D47-2C5CC41D7758}"/>
              </a:ext>
            </a:extLst>
          </p:cNvPr>
          <p:cNvSpPr txBox="1"/>
          <p:nvPr userDrawn="1"/>
        </p:nvSpPr>
        <p:spPr>
          <a:xfrm>
            <a:off x="0" y="6403640"/>
            <a:ext cx="588818" cy="238527"/>
          </a:xfrm>
          <a:prstGeom prst="rect">
            <a:avLst/>
          </a:prstGeom>
          <a:noFill/>
        </p:spPr>
        <p:txBody>
          <a:bodyPr wrap="square" rtlCol="0">
            <a:spAutoFit/>
          </a:bodyPr>
          <a:lstStyle/>
          <a:p>
            <a:pPr algn="ctr"/>
            <a:fld id="{32B34F6A-24B0-4334-88F9-D4AD4E587368}" type="slidenum">
              <a:rPr lang="en-CA" sz="950" smtClean="0">
                <a:solidFill>
                  <a:srgbClr val="B1B3B3"/>
                </a:solidFill>
              </a:rPr>
              <a:pPr algn="ctr"/>
              <a:t>‹N°›</a:t>
            </a:fld>
            <a:endParaRPr lang="en-CA" sz="950" dirty="0">
              <a:solidFill>
                <a:srgbClr val="B1B3B3"/>
              </a:solidFill>
            </a:endParaRPr>
          </a:p>
        </p:txBody>
      </p:sp>
      <p:sp>
        <p:nvSpPr>
          <p:cNvPr id="12" name="Text Placeholder 13">
            <a:extLst>
              <a:ext uri="{FF2B5EF4-FFF2-40B4-BE49-F238E27FC236}">
                <a16:creationId xmlns:a16="http://schemas.microsoft.com/office/drawing/2014/main" id="{A42FAB7C-E75A-134C-9B72-2D6FABBE2322}"/>
              </a:ext>
            </a:extLst>
          </p:cNvPr>
          <p:cNvSpPr>
            <a:spLocks noGrp="1"/>
          </p:cNvSpPr>
          <p:nvPr>
            <p:ph type="body" sz="quarter" idx="10" hasCustomPrompt="1"/>
          </p:nvPr>
        </p:nvSpPr>
        <p:spPr>
          <a:xfrm>
            <a:off x="588818" y="631206"/>
            <a:ext cx="11024979" cy="550459"/>
          </a:xfrm>
          <a:prstGeom prst="rect">
            <a:avLst/>
          </a:prstGeom>
        </p:spPr>
        <p:txBody>
          <a:bodyPr/>
          <a:lstStyle>
            <a:lvl1pPr marL="0" indent="0">
              <a:buNone/>
              <a:defRPr sz="3200" b="1" i="0" baseline="0">
                <a:solidFill>
                  <a:schemeClr val="tx1"/>
                </a:solidFill>
                <a:latin typeface="Arial" panose="020B0604020202020204" pitchFamily="34" charset="0"/>
              </a:defRPr>
            </a:lvl1pPr>
          </a:lstStyle>
          <a:p>
            <a:pPr lvl="0"/>
            <a:r>
              <a:rPr lang="en-US" dirty="0"/>
              <a:t>Title</a:t>
            </a:r>
          </a:p>
        </p:txBody>
      </p:sp>
      <p:sp>
        <p:nvSpPr>
          <p:cNvPr id="15" name="Text Placeholder 17">
            <a:extLst>
              <a:ext uri="{FF2B5EF4-FFF2-40B4-BE49-F238E27FC236}">
                <a16:creationId xmlns:a16="http://schemas.microsoft.com/office/drawing/2014/main" id="{21AEDD50-B5CB-7747-A8CB-9D7D8CF5775D}"/>
              </a:ext>
            </a:extLst>
          </p:cNvPr>
          <p:cNvSpPr>
            <a:spLocks noGrp="1"/>
          </p:cNvSpPr>
          <p:nvPr>
            <p:ph type="body" sz="quarter" idx="11" hasCustomPrompt="1"/>
          </p:nvPr>
        </p:nvSpPr>
        <p:spPr>
          <a:xfrm>
            <a:off x="594955" y="1181665"/>
            <a:ext cx="11018545" cy="420892"/>
          </a:xfrm>
          <a:prstGeom prst="rect">
            <a:avLst/>
          </a:prstGeom>
        </p:spPr>
        <p:txBody>
          <a:bodyPr/>
          <a:lstStyle>
            <a:lvl1pPr marL="0" indent="0">
              <a:buNone/>
              <a:defRPr lang="en-US" sz="1800" b="0" i="0" kern="1200" baseline="0" dirty="0">
                <a:solidFill>
                  <a:srgbClr val="AB2328"/>
                </a:solidFill>
                <a:latin typeface="+mj-lt"/>
                <a:ea typeface="+mj-ea"/>
                <a:cs typeface="+mj-cs"/>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Sub-Title</a:t>
            </a:r>
          </a:p>
        </p:txBody>
      </p:sp>
    </p:spTree>
    <p:extLst>
      <p:ext uri="{BB962C8B-B14F-4D97-AF65-F5344CB8AC3E}">
        <p14:creationId xmlns:p14="http://schemas.microsoft.com/office/powerpoint/2010/main" val="3007952114"/>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14" name="Image 13" descr="201512_LogoCHwapi_PP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17" t="39975"/>
          <a:stretch/>
        </p:blipFill>
        <p:spPr>
          <a:xfrm>
            <a:off x="0" y="0"/>
            <a:ext cx="4752800" cy="2420888"/>
          </a:xfrm>
          <a:prstGeom prst="rect">
            <a:avLst/>
          </a:prstGeom>
          <a:effectLst>
            <a:outerShdw blurRad="50800" dist="38100" dir="2700000" algn="tl" rotWithShape="0">
              <a:prstClr val="black">
                <a:alpha val="40000"/>
              </a:prstClr>
            </a:outerShdw>
          </a:effectLst>
        </p:spPr>
      </p:pic>
      <p:pic>
        <p:nvPicPr>
          <p:cNvPr id="15" name="Image 14" descr="201512_VaguesCHwapi_PPT5.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406" r="-398" b="1246"/>
          <a:stretch/>
        </p:blipFill>
        <p:spPr>
          <a:xfrm>
            <a:off x="0" y="4688720"/>
            <a:ext cx="12240683" cy="2169280"/>
          </a:xfrm>
          <a:prstGeom prst="rect">
            <a:avLst/>
          </a:prstGeom>
        </p:spPr>
      </p:pic>
      <p:sp>
        <p:nvSpPr>
          <p:cNvPr id="16" name="Text Box 7"/>
          <p:cNvSpPr txBox="1">
            <a:spLocks noChangeArrowheads="1"/>
          </p:cNvSpPr>
          <p:nvPr userDrawn="1"/>
        </p:nvSpPr>
        <p:spPr bwMode="auto">
          <a:xfrm>
            <a:off x="8096264" y="5958477"/>
            <a:ext cx="1905013" cy="307777"/>
          </a:xfrm>
          <a:prstGeom prst="rect">
            <a:avLst/>
          </a:prstGeom>
          <a:noFill/>
          <a:ln w="9525">
            <a:noFill/>
            <a:miter lim="800000"/>
            <a:headEnd/>
            <a:tailEnd/>
          </a:ln>
        </p:spPr>
        <p:txBody>
          <a:bodyPr wrap="square">
            <a:spAutoFit/>
          </a:bodyPr>
          <a:lstStyle/>
          <a:p>
            <a:pPr defTabSz="1135063">
              <a:spcBef>
                <a:spcPct val="50000"/>
              </a:spcBef>
            </a:pPr>
            <a:r>
              <a:rPr lang="fr-FR" sz="1400" dirty="0">
                <a:solidFill>
                  <a:srgbClr val="008B9A"/>
                </a:solidFill>
                <a:latin typeface="Tahoma" pitchFamily="34" charset="0"/>
                <a:hlinkClick r:id="rId4"/>
              </a:rPr>
              <a:t>www.chwapi.be</a:t>
            </a:r>
            <a:endParaRPr lang="fr-FR" sz="1400" dirty="0">
              <a:solidFill>
                <a:srgbClr val="008B9A"/>
              </a:solidFill>
              <a:latin typeface="Tahoma" pitchFamily="34" charset="0"/>
            </a:endParaRPr>
          </a:p>
        </p:txBody>
      </p:sp>
      <p:pic>
        <p:nvPicPr>
          <p:cNvPr id="17" name="Image 16" descr="wp-acteur-de.JPG"/>
          <p:cNvPicPr>
            <a:picLocks noChangeAspect="1"/>
          </p:cNvPicPr>
          <p:nvPr userDrawn="1"/>
        </p:nvPicPr>
        <p:blipFill rotWithShape="1">
          <a:blip r:embed="rId5" cstate="print"/>
          <a:srcRect t="-1" b="13907"/>
          <a:stretch/>
        </p:blipFill>
        <p:spPr>
          <a:xfrm>
            <a:off x="9906027" y="5661249"/>
            <a:ext cx="2003883" cy="582365"/>
          </a:xfrm>
          <a:prstGeom prst="rect">
            <a:avLst/>
          </a:prstGeom>
        </p:spPr>
      </p:pic>
    </p:spTree>
    <p:extLst>
      <p:ext uri="{BB962C8B-B14F-4D97-AF65-F5344CB8AC3E}">
        <p14:creationId xmlns:p14="http://schemas.microsoft.com/office/powerpoint/2010/main" val="25585850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12" name="Image 11" descr="201512_VaguesCHwapi_PPT5.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53" r="-398" b="1246"/>
          <a:stretch/>
        </p:blipFill>
        <p:spPr>
          <a:xfrm>
            <a:off x="0" y="4688720"/>
            <a:ext cx="12240683" cy="2169280"/>
          </a:xfrm>
          <a:prstGeom prst="rect">
            <a:avLst/>
          </a:prstGeom>
        </p:spPr>
      </p:pic>
      <p:pic>
        <p:nvPicPr>
          <p:cNvPr id="13" name="Image 12" descr="201512_LogoCHwapi_PP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1617" t="39975"/>
          <a:stretch/>
        </p:blipFill>
        <p:spPr>
          <a:xfrm>
            <a:off x="19099" y="1"/>
            <a:ext cx="2524507" cy="1285883"/>
          </a:xfrm>
          <a:prstGeom prst="rect">
            <a:avLst/>
          </a:prstGeom>
          <a:effectLst>
            <a:outerShdw blurRad="50800" dist="38100" dir="2700000" algn="tl" rotWithShape="0">
              <a:prstClr val="black">
                <a:alpha val="40000"/>
              </a:prstClr>
            </a:outerShdw>
          </a:effectLst>
        </p:spPr>
      </p:pic>
      <p:sp>
        <p:nvSpPr>
          <p:cNvPr id="6" name="Rectangle 6"/>
          <p:cNvSpPr>
            <a:spLocks noGrp="1" noChangeArrowheads="1"/>
          </p:cNvSpPr>
          <p:nvPr>
            <p:ph type="sldNum" sz="quarter" idx="12"/>
          </p:nvPr>
        </p:nvSpPr>
        <p:spPr>
          <a:xfrm>
            <a:off x="9264352" y="6309320"/>
            <a:ext cx="2844800" cy="476250"/>
          </a:xfrm>
          <a:prstGeom prst="rect">
            <a:avLst/>
          </a:prstGeom>
          <a:ln/>
        </p:spPr>
        <p:txBody>
          <a:bodyPr anchor="b"/>
          <a:lstStyle>
            <a:lvl1pPr algn="r">
              <a:defRPr sz="1200">
                <a:solidFill>
                  <a:schemeClr val="bg1"/>
                </a:solidFill>
              </a:defRPr>
            </a:lvl1pPr>
          </a:lstStyle>
          <a:p>
            <a:pPr>
              <a:defRPr/>
            </a:pPr>
            <a:fld id="{6F959231-4137-4FAC-88E8-ED312964EF53}" type="slidenum">
              <a:rPr lang="fr-FR" smtClean="0"/>
              <a:pPr>
                <a:defRPr/>
              </a:pPr>
              <a:t>‹N°›</a:t>
            </a:fld>
            <a:endParaRPr lang="fr-FR"/>
          </a:p>
        </p:txBody>
      </p:sp>
    </p:spTree>
    <p:extLst>
      <p:ext uri="{BB962C8B-B14F-4D97-AF65-F5344CB8AC3E}">
        <p14:creationId xmlns:p14="http://schemas.microsoft.com/office/powerpoint/2010/main" val="24292811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b="-160"/>
          <a:stretch/>
        </p:blipFill>
        <p:spPr>
          <a:xfrm>
            <a:off x="-1" y="0"/>
            <a:ext cx="12181117" cy="68580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4060" y="6234243"/>
            <a:ext cx="931377" cy="370757"/>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40366" y="6183301"/>
            <a:ext cx="609858" cy="472639"/>
          </a:xfrm>
          <a:prstGeom prst="rect">
            <a:avLst/>
          </a:prstGeom>
        </p:spPr>
      </p:pic>
    </p:spTree>
    <p:extLst>
      <p:ext uri="{BB962C8B-B14F-4D97-AF65-F5344CB8AC3E}">
        <p14:creationId xmlns:p14="http://schemas.microsoft.com/office/powerpoint/2010/main" val="170318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5E15F-7297-4F7D-BEBF-6C91C539444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b="-160"/>
          <a:stretch/>
        </p:blipFill>
        <p:spPr>
          <a:xfrm>
            <a:off x="-1" y="0"/>
            <a:ext cx="12181117" cy="6858000"/>
          </a:xfrm>
          <a:prstGeom prst="rect">
            <a:avLst/>
          </a:prstGeom>
        </p:spPr>
      </p:pic>
      <p:sp>
        <p:nvSpPr>
          <p:cNvPr id="2" name="Title 1">
            <a:extLst>
              <a:ext uri="{FF2B5EF4-FFF2-40B4-BE49-F238E27FC236}">
                <a16:creationId xmlns:a16="http://schemas.microsoft.com/office/drawing/2014/main" id="{DD58AD8D-3F43-45C2-B0FF-F5FB7CF6067E}"/>
              </a:ext>
            </a:extLst>
          </p:cNvPr>
          <p:cNvSpPr>
            <a:spLocks noGrp="1"/>
          </p:cNvSpPr>
          <p:nvPr>
            <p:ph type="title"/>
          </p:nvPr>
        </p:nvSpPr>
        <p:spPr>
          <a:xfrm>
            <a:off x="838200" y="365125"/>
            <a:ext cx="10515600" cy="1325563"/>
          </a:xfrm>
          <a:prstGeom prst="rect">
            <a:avLst/>
          </a:prstGeom>
        </p:spPr>
        <p:txBody>
          <a:bodyPr/>
          <a:lstStyle>
            <a:lvl1pPr algn="ctr">
              <a:defRPr sz="3600" b="1">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C933261B-3286-4DC4-97A0-DA2CCD983063}"/>
              </a:ext>
            </a:extLst>
          </p:cNvPr>
          <p:cNvSpPr>
            <a:spLocks noGrp="1"/>
          </p:cNvSpPr>
          <p:nvPr>
            <p:ph type="sldNum" sz="quarter" idx="10"/>
          </p:nvPr>
        </p:nvSpPr>
        <p:spPr>
          <a:xfrm>
            <a:off x="7509373" y="6413723"/>
            <a:ext cx="2743200" cy="365125"/>
          </a:xfrm>
          <a:prstGeom prst="rect">
            <a:avLst/>
          </a:prstGeom>
        </p:spPr>
        <p:txBody>
          <a:bodyPr/>
          <a:lstStyle>
            <a:lvl1pPr>
              <a:defRPr>
                <a:latin typeface="Arial" panose="020B0604020202020204" pitchFamily="34" charset="0"/>
              </a:defRPr>
            </a:lvl1pPr>
          </a:lstStyle>
          <a:p>
            <a:fld id="{304C9E56-1846-4100-B22D-AADE8C6787C2}" type="slidenum">
              <a:rPr lang="en-CA" smtClean="0"/>
              <a:pPr/>
              <a:t>‹N°›</a:t>
            </a:fld>
            <a:endParaRPr lang="en-CA"/>
          </a:p>
        </p:txBody>
      </p:sp>
    </p:spTree>
    <p:extLst>
      <p:ext uri="{BB962C8B-B14F-4D97-AF65-F5344CB8AC3E}">
        <p14:creationId xmlns:p14="http://schemas.microsoft.com/office/powerpoint/2010/main" val="249049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79095"/>
          </a:xfrm>
          <a:prstGeom prst="rect">
            <a:avLst/>
          </a:prstGeom>
        </p:spPr>
        <p:txBody>
          <a:bodyPr anchor="b">
            <a:noAutofit/>
          </a:bodyPr>
          <a:lstStyle>
            <a:lvl1pPr algn="ctr">
              <a:defRPr lang="en-US" sz="3600" b="1" dirty="0">
                <a:solidFill>
                  <a:schemeClr val="tx1"/>
                </a:solidFill>
              </a:defRPr>
            </a:lvl1pPr>
          </a:lstStyle>
          <a:p>
            <a:r>
              <a:rPr lang="en-US"/>
              <a:t>Click to edit Master title style</a:t>
            </a:r>
          </a:p>
        </p:txBody>
      </p:sp>
      <p:sp>
        <p:nvSpPr>
          <p:cNvPr id="16" name="Title 1"/>
          <p:cNvSpPr txBox="1">
            <a:spLocks/>
          </p:cNvSpPr>
          <p:nvPr userDrawn="1"/>
        </p:nvSpPr>
        <p:spPr>
          <a:xfrm>
            <a:off x="838200" y="1067143"/>
            <a:ext cx="10515600" cy="5790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400" b="1" i="0" kern="1200" dirty="0">
                <a:solidFill>
                  <a:schemeClr val="tx1"/>
                </a:solidFill>
                <a:latin typeface="Arial" charset="0"/>
                <a:ea typeface="+mj-ea"/>
                <a:cs typeface="+mj-cs"/>
              </a:defRPr>
            </a:lvl1pPr>
          </a:lstStyle>
          <a:p>
            <a:endParaRPr lang="en-US"/>
          </a:p>
        </p:txBody>
      </p:sp>
      <p:sp>
        <p:nvSpPr>
          <p:cNvPr id="17" name="Title 1"/>
          <p:cNvSpPr txBox="1">
            <a:spLocks/>
          </p:cNvSpPr>
          <p:nvPr userDrawn="1"/>
        </p:nvSpPr>
        <p:spPr>
          <a:xfrm>
            <a:off x="838200" y="1067143"/>
            <a:ext cx="10515600" cy="5790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400" b="1" i="0" kern="1200" dirty="0">
                <a:solidFill>
                  <a:schemeClr val="tx1"/>
                </a:solidFill>
                <a:latin typeface="Arial" charset="0"/>
                <a:ea typeface="+mj-ea"/>
                <a:cs typeface="+mj-cs"/>
              </a:defRPr>
            </a:lvl1pPr>
          </a:lstStyle>
          <a:p>
            <a:endParaRPr lang="en-US"/>
          </a:p>
        </p:txBody>
      </p:sp>
      <p:sp>
        <p:nvSpPr>
          <p:cNvPr id="21" name="Text Placeholder 20"/>
          <p:cNvSpPr>
            <a:spLocks noGrp="1"/>
          </p:cNvSpPr>
          <p:nvPr>
            <p:ph type="body" sz="quarter" idx="13" hasCustomPrompt="1"/>
          </p:nvPr>
        </p:nvSpPr>
        <p:spPr>
          <a:xfrm>
            <a:off x="838200" y="1079157"/>
            <a:ext cx="10515599" cy="440124"/>
          </a:xfrm>
          <a:prstGeom prst="rect">
            <a:avLst/>
          </a:prstGeom>
        </p:spPr>
        <p:txBody>
          <a:bodyPr>
            <a:normAutofit/>
          </a:bodyPr>
          <a:lstStyle>
            <a:lvl1pPr marL="0" indent="0" algn="ctr">
              <a:buNone/>
              <a:defRPr sz="2000" baseline="0">
                <a:solidFill>
                  <a:schemeClr val="accent1"/>
                </a:solidFill>
              </a:defRPr>
            </a:lvl1pPr>
          </a:lstStyle>
          <a:p>
            <a:pPr lvl="0"/>
            <a:r>
              <a:rPr lang="en-US"/>
              <a:t>Click to add subtitle</a:t>
            </a:r>
          </a:p>
        </p:txBody>
      </p:sp>
      <p:sp>
        <p:nvSpPr>
          <p:cNvPr id="23" name="Text Placeholder 22"/>
          <p:cNvSpPr>
            <a:spLocks noGrp="1"/>
          </p:cNvSpPr>
          <p:nvPr>
            <p:ph type="body" sz="quarter" idx="14"/>
          </p:nvPr>
        </p:nvSpPr>
        <p:spPr>
          <a:xfrm>
            <a:off x="838200" y="1803400"/>
            <a:ext cx="10515600" cy="4021138"/>
          </a:xfrm>
          <a:prstGeom prst="rect">
            <a:avLst/>
          </a:prstGeom>
        </p:spPr>
        <p:txBody>
          <a:bodyPr/>
          <a:lstStyle>
            <a:lvl1pPr>
              <a:buClr>
                <a:schemeClr val="accent1"/>
              </a:buClr>
              <a:defRPr sz="2000"/>
            </a:lvl1pPr>
            <a:lvl2pPr marL="400050" indent="-171450" defTabSz="365760">
              <a:tabLst/>
              <a:defRPr sz="1800"/>
            </a:lvl2pPr>
            <a:lvl3pPr marL="573088" indent="-173038">
              <a:buFont typeface=".AppleSystemUIFont" charset="-120"/>
              <a:buChar char="-"/>
              <a:tabLs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207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79095"/>
          </a:xfrm>
          <a:prstGeom prst="rect">
            <a:avLst/>
          </a:prstGeom>
        </p:spPr>
        <p:txBody>
          <a:bodyPr anchor="b">
            <a:noAutofit/>
          </a:bodyPr>
          <a:lstStyle>
            <a:lvl1pPr algn="ctr">
              <a:defRPr lang="en-US" sz="3600" b="1" dirty="0">
                <a:solidFill>
                  <a:schemeClr val="tx1"/>
                </a:solidFill>
              </a:defRPr>
            </a:lvl1pPr>
          </a:lstStyle>
          <a:p>
            <a:r>
              <a:rPr lang="en-US"/>
              <a:t>Click to edit Master title style</a:t>
            </a:r>
          </a:p>
        </p:txBody>
      </p:sp>
      <p:sp>
        <p:nvSpPr>
          <p:cNvPr id="16" name="Title 1"/>
          <p:cNvSpPr txBox="1">
            <a:spLocks/>
          </p:cNvSpPr>
          <p:nvPr userDrawn="1"/>
        </p:nvSpPr>
        <p:spPr>
          <a:xfrm>
            <a:off x="838200" y="1067143"/>
            <a:ext cx="10515600" cy="5790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400" b="1" i="0" kern="1200" dirty="0">
                <a:solidFill>
                  <a:schemeClr val="tx1"/>
                </a:solidFill>
                <a:latin typeface="Arial" charset="0"/>
                <a:ea typeface="+mj-ea"/>
                <a:cs typeface="+mj-cs"/>
              </a:defRPr>
            </a:lvl1pPr>
          </a:lstStyle>
          <a:p>
            <a:endParaRPr lang="en-US"/>
          </a:p>
        </p:txBody>
      </p:sp>
      <p:sp>
        <p:nvSpPr>
          <p:cNvPr id="17" name="Title 1"/>
          <p:cNvSpPr txBox="1">
            <a:spLocks/>
          </p:cNvSpPr>
          <p:nvPr userDrawn="1"/>
        </p:nvSpPr>
        <p:spPr>
          <a:xfrm>
            <a:off x="838200" y="1067143"/>
            <a:ext cx="10515600" cy="5790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400" b="1" i="0" kern="1200" dirty="0">
                <a:solidFill>
                  <a:schemeClr val="tx1"/>
                </a:solidFill>
                <a:latin typeface="Arial" charset="0"/>
                <a:ea typeface="+mj-ea"/>
                <a:cs typeface="+mj-cs"/>
              </a:defRPr>
            </a:lvl1pPr>
          </a:lstStyle>
          <a:p>
            <a:endParaRPr lang="en-US"/>
          </a:p>
        </p:txBody>
      </p:sp>
      <p:sp>
        <p:nvSpPr>
          <p:cNvPr id="21" name="Text Placeholder 20"/>
          <p:cNvSpPr>
            <a:spLocks noGrp="1"/>
          </p:cNvSpPr>
          <p:nvPr>
            <p:ph type="body" sz="quarter" idx="13" hasCustomPrompt="1"/>
          </p:nvPr>
        </p:nvSpPr>
        <p:spPr>
          <a:xfrm>
            <a:off x="838200" y="1079157"/>
            <a:ext cx="10515599" cy="440124"/>
          </a:xfrm>
          <a:prstGeom prst="rect">
            <a:avLst/>
          </a:prstGeom>
        </p:spPr>
        <p:txBody>
          <a:bodyPr>
            <a:normAutofit/>
          </a:bodyPr>
          <a:lstStyle>
            <a:lvl1pPr marL="0" indent="0" algn="ctr">
              <a:buNone/>
              <a:defRPr sz="2000" baseline="0">
                <a:solidFill>
                  <a:schemeClr val="accent1"/>
                </a:solidFill>
              </a:defRPr>
            </a:lvl1pPr>
          </a:lstStyle>
          <a:p>
            <a:pPr lvl="0"/>
            <a:r>
              <a:rPr lang="en-US"/>
              <a:t>Click to add subtitle</a:t>
            </a:r>
          </a:p>
        </p:txBody>
      </p:sp>
      <p:sp>
        <p:nvSpPr>
          <p:cNvPr id="23" name="Text Placeholder 22"/>
          <p:cNvSpPr>
            <a:spLocks noGrp="1"/>
          </p:cNvSpPr>
          <p:nvPr>
            <p:ph type="body" sz="quarter" idx="14"/>
          </p:nvPr>
        </p:nvSpPr>
        <p:spPr>
          <a:xfrm>
            <a:off x="838200" y="1803400"/>
            <a:ext cx="5084805" cy="4021138"/>
          </a:xfrm>
          <a:prstGeom prst="rect">
            <a:avLst/>
          </a:prstGeom>
        </p:spPr>
        <p:txBody>
          <a:bodyPr>
            <a:noAutofit/>
          </a:bodyPr>
          <a:lstStyle>
            <a:lvl1pPr>
              <a:buClr>
                <a:schemeClr val="accent1"/>
              </a:buClr>
              <a:defRPr sz="2000"/>
            </a:lvl1pPr>
            <a:lvl2pPr marL="400050" indent="-171450" defTabSz="365760">
              <a:tabLst/>
              <a:defRPr sz="1800"/>
            </a:lvl2pPr>
            <a:lvl3pPr marL="573088" indent="-173038">
              <a:buFont typeface=".AppleSystemUIFont" charset="-120"/>
              <a:buChar char="-"/>
              <a:tabLst/>
              <a:defRPr sz="1400"/>
            </a:lvl3pPr>
          </a:lstStyle>
          <a:p>
            <a:pPr lvl="0"/>
            <a:r>
              <a:rPr lang="en-US"/>
              <a:t>Click to edit Master text styles</a:t>
            </a:r>
          </a:p>
          <a:p>
            <a:pPr lvl="1"/>
            <a:r>
              <a:rPr lang="en-US"/>
              <a:t>Second level</a:t>
            </a:r>
          </a:p>
          <a:p>
            <a:pPr lvl="2"/>
            <a:r>
              <a:rPr lang="en-US"/>
              <a:t>Third level</a:t>
            </a:r>
          </a:p>
        </p:txBody>
      </p:sp>
      <p:sp>
        <p:nvSpPr>
          <p:cNvPr id="13" name="Text Placeholder 22"/>
          <p:cNvSpPr>
            <a:spLocks noGrp="1"/>
          </p:cNvSpPr>
          <p:nvPr>
            <p:ph type="body" sz="quarter" idx="15"/>
          </p:nvPr>
        </p:nvSpPr>
        <p:spPr>
          <a:xfrm>
            <a:off x="6268994" y="1803400"/>
            <a:ext cx="5084805" cy="4021138"/>
          </a:xfrm>
          <a:prstGeom prst="rect">
            <a:avLst/>
          </a:prstGeom>
        </p:spPr>
        <p:txBody>
          <a:bodyPr>
            <a:noAutofit/>
          </a:bodyPr>
          <a:lstStyle>
            <a:lvl1pPr>
              <a:buClr>
                <a:schemeClr val="accent1"/>
              </a:buClr>
              <a:defRPr sz="2000"/>
            </a:lvl1pPr>
            <a:lvl2pPr marL="400050" indent="-171450" defTabSz="365760">
              <a:tabLst/>
              <a:defRPr sz="1800"/>
            </a:lvl2pPr>
            <a:lvl3pPr marL="573088" indent="-173038">
              <a:buFont typeface=".AppleSystemUIFont" charset="-120"/>
              <a:buChar char="-"/>
              <a:tabLs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4517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 Orang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F25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alphaModFix amt="44000"/>
            <a:extLst>
              <a:ext uri="{28A0092B-C50C-407E-A947-70E740481C1C}">
                <a14:useLocalDpi xmlns:a14="http://schemas.microsoft.com/office/drawing/2010/main"/>
              </a:ext>
            </a:extLst>
          </a:blip>
          <a:stretch>
            <a:fillRect/>
          </a:stretch>
        </p:blipFill>
        <p:spPr>
          <a:xfrm>
            <a:off x="0" y="1715"/>
            <a:ext cx="12192000" cy="6856285"/>
          </a:xfrm>
          <a:prstGeom prst="rect">
            <a:avLst/>
          </a:prstGeom>
          <a:noFill/>
          <a:ln>
            <a:noFill/>
          </a:ln>
        </p:spPr>
      </p:pic>
      <p:sp>
        <p:nvSpPr>
          <p:cNvPr id="12" name="Freeform 11"/>
          <p:cNvSpPr/>
          <p:nvPr userDrawn="1"/>
        </p:nvSpPr>
        <p:spPr>
          <a:xfrm rot="10800000" flipH="1">
            <a:off x="6450228" y="0"/>
            <a:ext cx="5741772" cy="6883159"/>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058" h="1746477">
                <a:moveTo>
                  <a:pt x="55" y="2746"/>
                </a:moveTo>
                <a:lnTo>
                  <a:pt x="1828058" y="0"/>
                </a:lnTo>
                <a:lnTo>
                  <a:pt x="1828058" y="1746477"/>
                </a:lnTo>
                <a:cubicBezTo>
                  <a:pt x="1812380" y="1596758"/>
                  <a:pt x="1834739" y="1477353"/>
                  <a:pt x="1604268" y="1252743"/>
                </a:cubicBezTo>
                <a:cubicBezTo>
                  <a:pt x="1373797" y="1028133"/>
                  <a:pt x="575210" y="814736"/>
                  <a:pt x="307841" y="606403"/>
                </a:cubicBezTo>
                <a:cubicBezTo>
                  <a:pt x="40472" y="398070"/>
                  <a:pt x="-1756" y="153933"/>
                  <a:pt x="55" y="27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9" name="TextBox 8"/>
          <p:cNvSpPr txBox="1"/>
          <p:nvPr userDrawn="1"/>
        </p:nvSpPr>
        <p:spPr>
          <a:xfrm>
            <a:off x="590775" y="6311900"/>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pic>
        <p:nvPicPr>
          <p:cNvPr id="11" name="Picture 10">
            <a:extLst>
              <a:ext uri="{FF2B5EF4-FFF2-40B4-BE49-F238E27FC236}">
                <a16:creationId xmlns:a16="http://schemas.microsoft.com/office/drawing/2014/main" id="{DBD16B16-3F5B-4112-A78F-E372970DA7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28046" y="6315161"/>
            <a:ext cx="609858" cy="472639"/>
          </a:xfrm>
          <a:prstGeom prst="rect">
            <a:avLst/>
          </a:prstGeom>
        </p:spPr>
      </p:pic>
      <p:pic>
        <p:nvPicPr>
          <p:cNvPr id="14" name="Picture 13">
            <a:extLst>
              <a:ext uri="{FF2B5EF4-FFF2-40B4-BE49-F238E27FC236}">
                <a16:creationId xmlns:a16="http://schemas.microsoft.com/office/drawing/2014/main" id="{E8AD8382-35D6-4878-9D6B-0E02E9E577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10456" y="6383243"/>
            <a:ext cx="933702" cy="370757"/>
          </a:xfrm>
          <a:prstGeom prst="rect">
            <a:avLst/>
          </a:prstGeom>
        </p:spPr>
      </p:pic>
    </p:spTree>
    <p:extLst>
      <p:ext uri="{BB962C8B-B14F-4D97-AF65-F5344CB8AC3E}">
        <p14:creationId xmlns:p14="http://schemas.microsoft.com/office/powerpoint/2010/main" val="213004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 Red">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C7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alphaModFix amt="44000"/>
            <a:extLst>
              <a:ext uri="{28A0092B-C50C-407E-A947-70E740481C1C}">
                <a14:useLocalDpi xmlns:a14="http://schemas.microsoft.com/office/drawing/2010/main"/>
              </a:ext>
            </a:extLst>
          </a:blip>
          <a:stretch>
            <a:fillRect/>
          </a:stretch>
        </p:blipFill>
        <p:spPr>
          <a:xfrm>
            <a:off x="0" y="1715"/>
            <a:ext cx="12192000" cy="6856285"/>
          </a:xfrm>
          <a:prstGeom prst="rect">
            <a:avLst/>
          </a:prstGeom>
          <a:noFill/>
          <a:ln>
            <a:noFill/>
          </a:ln>
        </p:spPr>
      </p:pic>
      <p:sp>
        <p:nvSpPr>
          <p:cNvPr id="12" name="Freeform 11"/>
          <p:cNvSpPr/>
          <p:nvPr userDrawn="1"/>
        </p:nvSpPr>
        <p:spPr>
          <a:xfrm rot="10800000" flipH="1">
            <a:off x="6450228" y="0"/>
            <a:ext cx="5741772" cy="6883159"/>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058" h="1746477">
                <a:moveTo>
                  <a:pt x="55" y="2746"/>
                </a:moveTo>
                <a:lnTo>
                  <a:pt x="1828058" y="0"/>
                </a:lnTo>
                <a:lnTo>
                  <a:pt x="1828058" y="1746477"/>
                </a:lnTo>
                <a:cubicBezTo>
                  <a:pt x="1812380" y="1596758"/>
                  <a:pt x="1834739" y="1477353"/>
                  <a:pt x="1604268" y="1252743"/>
                </a:cubicBezTo>
                <a:cubicBezTo>
                  <a:pt x="1373797" y="1028133"/>
                  <a:pt x="575210" y="814736"/>
                  <a:pt x="307841" y="606403"/>
                </a:cubicBezTo>
                <a:cubicBezTo>
                  <a:pt x="40472" y="398070"/>
                  <a:pt x="-1756" y="153933"/>
                  <a:pt x="55" y="27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10" name="TextBox 9">
            <a:extLst>
              <a:ext uri="{FF2B5EF4-FFF2-40B4-BE49-F238E27FC236}">
                <a16:creationId xmlns:a16="http://schemas.microsoft.com/office/drawing/2014/main" id="{09238639-C797-4822-AD3B-E428506683A5}"/>
              </a:ext>
            </a:extLst>
          </p:cNvPr>
          <p:cNvSpPr txBox="1"/>
          <p:nvPr userDrawn="1"/>
        </p:nvSpPr>
        <p:spPr>
          <a:xfrm>
            <a:off x="0" y="6563404"/>
            <a:ext cx="2919389" cy="215444"/>
          </a:xfrm>
          <a:prstGeom prst="rect">
            <a:avLst/>
          </a:prstGeom>
          <a:noFill/>
        </p:spPr>
        <p:txBody>
          <a:bodyPr wrap="none" rtlCol="0">
            <a:spAutoFit/>
          </a:bodyPr>
          <a:lstStyle/>
          <a:p>
            <a:r>
              <a:rPr lang="en-CA" sz="800" kern="1200">
                <a:solidFill>
                  <a:schemeClr val="bg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bg1"/>
              </a:solidFill>
              <a:latin typeface="Arial" panose="020B0604020202020204" pitchFamily="34" charset="0"/>
              <a:ea typeface="Arial" charset="0"/>
              <a:cs typeface="Arial" panose="020B0604020202020204" pitchFamily="34" charset="0"/>
            </a:endParaRPr>
          </a:p>
        </p:txBody>
      </p:sp>
      <p:pic>
        <p:nvPicPr>
          <p:cNvPr id="11" name="Picture 10">
            <a:extLst>
              <a:ext uri="{FF2B5EF4-FFF2-40B4-BE49-F238E27FC236}">
                <a16:creationId xmlns:a16="http://schemas.microsoft.com/office/drawing/2014/main" id="{EA7B2434-3A29-46E3-8571-6F205580A4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28046" y="6328329"/>
            <a:ext cx="609858" cy="472639"/>
          </a:xfrm>
          <a:prstGeom prst="rect">
            <a:avLst/>
          </a:prstGeom>
        </p:spPr>
      </p:pic>
      <p:pic>
        <p:nvPicPr>
          <p:cNvPr id="14" name="Picture 13">
            <a:extLst>
              <a:ext uri="{FF2B5EF4-FFF2-40B4-BE49-F238E27FC236}">
                <a16:creationId xmlns:a16="http://schemas.microsoft.com/office/drawing/2014/main" id="{BB132446-CFC2-499C-8F58-26F19AFACB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1532" y="6393949"/>
            <a:ext cx="1284570" cy="341398"/>
          </a:xfrm>
          <a:prstGeom prst="rect">
            <a:avLst/>
          </a:prstGeom>
        </p:spPr>
      </p:pic>
    </p:spTree>
    <p:extLst>
      <p:ext uri="{BB962C8B-B14F-4D97-AF65-F5344CB8AC3E}">
        <p14:creationId xmlns:p14="http://schemas.microsoft.com/office/powerpoint/2010/main" val="422240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C64ADFCB-1A04-4C18-9DB1-B91425CB9D11}"/>
              </a:ext>
            </a:extLst>
          </p:cNvPr>
          <p:cNvSpPr/>
          <p:nvPr userDrawn="1"/>
        </p:nvSpPr>
        <p:spPr>
          <a:xfrm>
            <a:off x="10635049" y="0"/>
            <a:ext cx="1556951" cy="1866452"/>
          </a:xfrm>
          <a:custGeom>
            <a:avLst/>
            <a:gdLst>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494462 w 1832477"/>
              <a:gd name="connsiteY5" fmla="*/ 574957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603877 w 1832477"/>
              <a:gd name="connsiteY5" fmla="*/ 64920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84267 w 1832477"/>
              <a:gd name="connsiteY4" fmla="*/ 1221275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42883 w 1832477"/>
              <a:gd name="connsiteY4" fmla="*/ 1295521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37446 w 1832477"/>
              <a:gd name="connsiteY5" fmla="*/ 617942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412400 w 1832477"/>
              <a:gd name="connsiteY5" fmla="*/ 539788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5068 w 1832477"/>
              <a:gd name="connsiteY4" fmla="*/ 1311152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631161 w 1832477"/>
              <a:gd name="connsiteY4" fmla="*/ 1190014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45261 w 1832477"/>
              <a:gd name="connsiteY5" fmla="*/ 614035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13999 w 1832477"/>
              <a:gd name="connsiteY5" fmla="*/ 617943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799260 w 1832477"/>
              <a:gd name="connsiteY5" fmla="*/ 578866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72545 w 1832477"/>
              <a:gd name="connsiteY4" fmla="*/ 1213460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580430 w 1832477"/>
              <a:gd name="connsiteY5" fmla="*/ 63357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693753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86576 w 1832477"/>
              <a:gd name="connsiteY4" fmla="*/ 1147029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95991 w 1832477"/>
              <a:gd name="connsiteY4" fmla="*/ 932106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96768 w 1832477"/>
              <a:gd name="connsiteY5" fmla="*/ 516344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447499 w 1832477"/>
              <a:gd name="connsiteY4" fmla="*/ 1100137 h 1746477"/>
              <a:gd name="connsiteX5" fmla="*/ 324052 w 1832477"/>
              <a:gd name="connsiteY5" fmla="*/ 603271 h 1746477"/>
              <a:gd name="connsiteX6" fmla="*/ 5905 w 1832477"/>
              <a:gd name="connsiteY6" fmla="*/ 28296 h 1746477"/>
              <a:gd name="connsiteX7" fmla="*/ 0 w 1832477"/>
              <a:gd name="connsiteY7" fmla="*/ 0 h 1746477"/>
              <a:gd name="connsiteX0" fmla="*/ 0 w 2451699"/>
              <a:gd name="connsiteY0" fmla="*/ 0 h 1746477"/>
              <a:gd name="connsiteX1" fmla="*/ 1832477 w 2451699"/>
              <a:gd name="connsiteY1" fmla="*/ 0 h 1746477"/>
              <a:gd name="connsiteX2" fmla="*/ 1832477 w 2451699"/>
              <a:gd name="connsiteY2" fmla="*/ 1746477 h 1746477"/>
              <a:gd name="connsiteX3" fmla="*/ 1827674 w 2451699"/>
              <a:gd name="connsiteY3" fmla="*/ 1714150 h 1746477"/>
              <a:gd name="connsiteX4" fmla="*/ 2404929 w 2451699"/>
              <a:gd name="connsiteY4" fmla="*/ 670333 h 1746477"/>
              <a:gd name="connsiteX5" fmla="*/ 324052 w 2451699"/>
              <a:gd name="connsiteY5" fmla="*/ 603271 h 1746477"/>
              <a:gd name="connsiteX6" fmla="*/ 5905 w 2451699"/>
              <a:gd name="connsiteY6" fmla="*/ 28296 h 1746477"/>
              <a:gd name="connsiteX7" fmla="*/ 0 w 2451699"/>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24052 w 1832477"/>
              <a:gd name="connsiteY5" fmla="*/ 603271 h 1746477"/>
              <a:gd name="connsiteX6" fmla="*/ 5905 w 1832477"/>
              <a:gd name="connsiteY6" fmla="*/ 28296 h 1746477"/>
              <a:gd name="connsiteX7" fmla="*/ 0 w 1832477"/>
              <a:gd name="connsiteY7" fmla="*/ 0 h 1746477"/>
              <a:gd name="connsiteX0" fmla="*/ 0 w 1832477"/>
              <a:gd name="connsiteY0" fmla="*/ 0 h 1746477"/>
              <a:gd name="connsiteX1" fmla="*/ 1832477 w 1832477"/>
              <a:gd name="connsiteY1" fmla="*/ 0 h 1746477"/>
              <a:gd name="connsiteX2" fmla="*/ 1832477 w 1832477"/>
              <a:gd name="connsiteY2" fmla="*/ 1746477 h 1746477"/>
              <a:gd name="connsiteX3" fmla="*/ 1827674 w 1832477"/>
              <a:gd name="connsiteY3" fmla="*/ 1714150 h 1746477"/>
              <a:gd name="connsiteX4" fmla="*/ 1550514 w 1832477"/>
              <a:gd name="connsiteY4" fmla="*/ 1206381 h 1746477"/>
              <a:gd name="connsiteX5" fmla="*/ 312260 w 1832477"/>
              <a:gd name="connsiteY5" fmla="*/ 606403 h 1746477"/>
              <a:gd name="connsiteX6" fmla="*/ 5905 w 1832477"/>
              <a:gd name="connsiteY6" fmla="*/ 28296 h 1746477"/>
              <a:gd name="connsiteX7" fmla="*/ 0 w 1832477"/>
              <a:gd name="connsiteY7" fmla="*/ 0 h 1746477"/>
              <a:gd name="connsiteX0" fmla="*/ 94670 w 1927147"/>
              <a:gd name="connsiteY0" fmla="*/ 0 h 1746477"/>
              <a:gd name="connsiteX1" fmla="*/ 1927147 w 1927147"/>
              <a:gd name="connsiteY1" fmla="*/ 0 h 1746477"/>
              <a:gd name="connsiteX2" fmla="*/ 1927147 w 1927147"/>
              <a:gd name="connsiteY2" fmla="*/ 1746477 h 1746477"/>
              <a:gd name="connsiteX3" fmla="*/ 1922344 w 1927147"/>
              <a:gd name="connsiteY3" fmla="*/ 1714150 h 1746477"/>
              <a:gd name="connsiteX4" fmla="*/ 1645184 w 1927147"/>
              <a:gd name="connsiteY4" fmla="*/ 1206381 h 1746477"/>
              <a:gd name="connsiteX5" fmla="*/ 406930 w 1927147"/>
              <a:gd name="connsiteY5" fmla="*/ 606403 h 1746477"/>
              <a:gd name="connsiteX6" fmla="*/ 94670 w 1927147"/>
              <a:gd name="connsiteY6" fmla="*/ 0 h 1746477"/>
              <a:gd name="connsiteX0" fmla="*/ 117 w 1832594"/>
              <a:gd name="connsiteY0" fmla="*/ 114529 h 1861006"/>
              <a:gd name="connsiteX1" fmla="*/ 1832594 w 1832594"/>
              <a:gd name="connsiteY1" fmla="*/ 114529 h 1861006"/>
              <a:gd name="connsiteX2" fmla="*/ 1832594 w 1832594"/>
              <a:gd name="connsiteY2" fmla="*/ 1861006 h 1861006"/>
              <a:gd name="connsiteX3" fmla="*/ 1827791 w 1832594"/>
              <a:gd name="connsiteY3" fmla="*/ 1828679 h 1861006"/>
              <a:gd name="connsiteX4" fmla="*/ 1550631 w 1832594"/>
              <a:gd name="connsiteY4" fmla="*/ 1320910 h 1861006"/>
              <a:gd name="connsiteX5" fmla="*/ 312377 w 1832594"/>
              <a:gd name="connsiteY5" fmla="*/ 720932 h 1861006"/>
              <a:gd name="connsiteX6" fmla="*/ 117 w 1832594"/>
              <a:gd name="connsiteY6" fmla="*/ 114529 h 1861006"/>
              <a:gd name="connsiteX0" fmla="*/ 41300 w 1637941"/>
              <a:gd name="connsiteY0" fmla="*/ 126132 h 1831887"/>
              <a:gd name="connsiteX1" fmla="*/ 1637941 w 1637941"/>
              <a:gd name="connsiteY1" fmla="*/ 85410 h 1831887"/>
              <a:gd name="connsiteX2" fmla="*/ 1637941 w 1637941"/>
              <a:gd name="connsiteY2" fmla="*/ 1831887 h 1831887"/>
              <a:gd name="connsiteX3" fmla="*/ 1633138 w 1637941"/>
              <a:gd name="connsiteY3" fmla="*/ 1799560 h 1831887"/>
              <a:gd name="connsiteX4" fmla="*/ 1355978 w 1637941"/>
              <a:gd name="connsiteY4" fmla="*/ 1291791 h 1831887"/>
              <a:gd name="connsiteX5" fmla="*/ 117724 w 1637941"/>
              <a:gd name="connsiteY5" fmla="*/ 691813 h 1831887"/>
              <a:gd name="connsiteX6" fmla="*/ 41300 w 1637941"/>
              <a:gd name="connsiteY6" fmla="*/ 126132 h 1831887"/>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116 w 1832594"/>
              <a:gd name="connsiteY0" fmla="*/ 119613 h 1847296"/>
              <a:gd name="connsiteX1" fmla="*/ 1832594 w 1832594"/>
              <a:gd name="connsiteY1" fmla="*/ 100819 h 1847296"/>
              <a:gd name="connsiteX2" fmla="*/ 1832594 w 1832594"/>
              <a:gd name="connsiteY2" fmla="*/ 1847296 h 1847296"/>
              <a:gd name="connsiteX3" fmla="*/ 1827791 w 1832594"/>
              <a:gd name="connsiteY3" fmla="*/ 1814969 h 1847296"/>
              <a:gd name="connsiteX4" fmla="*/ 1550631 w 1832594"/>
              <a:gd name="connsiteY4" fmla="*/ 1307200 h 1847296"/>
              <a:gd name="connsiteX5" fmla="*/ 312377 w 1832594"/>
              <a:gd name="connsiteY5" fmla="*/ 707222 h 1847296"/>
              <a:gd name="connsiteX6" fmla="*/ 116 w 1832594"/>
              <a:gd name="connsiteY6" fmla="*/ 119613 h 1847296"/>
              <a:gd name="connsiteX0" fmla="*/ 43 w 1832521"/>
              <a:gd name="connsiteY0" fmla="*/ 18794 h 1746477"/>
              <a:gd name="connsiteX1" fmla="*/ 1832521 w 1832521"/>
              <a:gd name="connsiteY1" fmla="*/ 0 h 1746477"/>
              <a:gd name="connsiteX2" fmla="*/ 1832521 w 1832521"/>
              <a:gd name="connsiteY2" fmla="*/ 1746477 h 1746477"/>
              <a:gd name="connsiteX3" fmla="*/ 1827718 w 1832521"/>
              <a:gd name="connsiteY3" fmla="*/ 1714150 h 1746477"/>
              <a:gd name="connsiteX4" fmla="*/ 1550558 w 1832521"/>
              <a:gd name="connsiteY4" fmla="*/ 1206381 h 1746477"/>
              <a:gd name="connsiteX5" fmla="*/ 312304 w 1832521"/>
              <a:gd name="connsiteY5" fmla="*/ 606403 h 1746477"/>
              <a:gd name="connsiteX6" fmla="*/ 43 w 1832521"/>
              <a:gd name="connsiteY6"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3 w 1832521"/>
              <a:gd name="connsiteY0" fmla="*/ 18794 h 1746477"/>
              <a:gd name="connsiteX1" fmla="*/ 1832521 w 1832521"/>
              <a:gd name="connsiteY1" fmla="*/ 0 h 1746477"/>
              <a:gd name="connsiteX2" fmla="*/ 1832521 w 1832521"/>
              <a:gd name="connsiteY2" fmla="*/ 1746477 h 1746477"/>
              <a:gd name="connsiteX3" fmla="*/ 1550558 w 1832521"/>
              <a:gd name="connsiteY3" fmla="*/ 1206381 h 1746477"/>
              <a:gd name="connsiteX4" fmla="*/ 312304 w 1832521"/>
              <a:gd name="connsiteY4" fmla="*/ 606403 h 1746477"/>
              <a:gd name="connsiteX5" fmla="*/ 43 w 1832521"/>
              <a:gd name="connsiteY5" fmla="*/ 18794 h 1746477"/>
              <a:gd name="connsiteX0" fmla="*/ 46 w 1828049"/>
              <a:gd name="connsiteY0" fmla="*/ 2746 h 1746477"/>
              <a:gd name="connsiteX1" fmla="*/ 1828049 w 1828049"/>
              <a:gd name="connsiteY1" fmla="*/ 0 h 1746477"/>
              <a:gd name="connsiteX2" fmla="*/ 1828049 w 1828049"/>
              <a:gd name="connsiteY2" fmla="*/ 1746477 h 1746477"/>
              <a:gd name="connsiteX3" fmla="*/ 1546086 w 1828049"/>
              <a:gd name="connsiteY3" fmla="*/ 1206381 h 1746477"/>
              <a:gd name="connsiteX4" fmla="*/ 307832 w 1828049"/>
              <a:gd name="connsiteY4" fmla="*/ 606403 h 1746477"/>
              <a:gd name="connsiteX5" fmla="*/ 46 w 1828049"/>
              <a:gd name="connsiteY5" fmla="*/ 2746 h 1746477"/>
              <a:gd name="connsiteX0" fmla="*/ 57 w 1828060"/>
              <a:gd name="connsiteY0" fmla="*/ 2746 h 1746477"/>
              <a:gd name="connsiteX1" fmla="*/ 1828060 w 1828060"/>
              <a:gd name="connsiteY1" fmla="*/ 0 h 1746477"/>
              <a:gd name="connsiteX2" fmla="*/ 1828060 w 1828060"/>
              <a:gd name="connsiteY2" fmla="*/ 1746477 h 1746477"/>
              <a:gd name="connsiteX3" fmla="*/ 1617695 w 1828060"/>
              <a:gd name="connsiteY3" fmla="*/ 1217080 h 1746477"/>
              <a:gd name="connsiteX4" fmla="*/ 307843 w 1828060"/>
              <a:gd name="connsiteY4" fmla="*/ 606403 h 1746477"/>
              <a:gd name="connsiteX5" fmla="*/ 57 w 1828060"/>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42044 h 1746477"/>
              <a:gd name="connsiteX4" fmla="*/ 307841 w 1828058"/>
              <a:gd name="connsiteY4" fmla="*/ 606403 h 1746477"/>
              <a:gd name="connsiteX5" fmla="*/ 55 w 1828058"/>
              <a:gd name="connsiteY5" fmla="*/ 2746 h 1746477"/>
              <a:gd name="connsiteX0" fmla="*/ 55 w 1828058"/>
              <a:gd name="connsiteY0" fmla="*/ 2746 h 1746477"/>
              <a:gd name="connsiteX1" fmla="*/ 1828058 w 1828058"/>
              <a:gd name="connsiteY1" fmla="*/ 0 h 1746477"/>
              <a:gd name="connsiteX2" fmla="*/ 1828058 w 1828058"/>
              <a:gd name="connsiteY2" fmla="*/ 1746477 h 1746477"/>
              <a:gd name="connsiteX3" fmla="*/ 1604268 w 1828058"/>
              <a:gd name="connsiteY3" fmla="*/ 1252743 h 1746477"/>
              <a:gd name="connsiteX4" fmla="*/ 307841 w 1828058"/>
              <a:gd name="connsiteY4" fmla="*/ 606403 h 1746477"/>
              <a:gd name="connsiteX5" fmla="*/ 55 w 1828058"/>
              <a:gd name="connsiteY5" fmla="*/ 2746 h 174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058" h="1746477">
                <a:moveTo>
                  <a:pt x="55" y="2746"/>
                </a:moveTo>
                <a:lnTo>
                  <a:pt x="1828058" y="0"/>
                </a:lnTo>
                <a:lnTo>
                  <a:pt x="1828058" y="1746477"/>
                </a:lnTo>
                <a:cubicBezTo>
                  <a:pt x="1812380" y="1596758"/>
                  <a:pt x="1834739" y="1477353"/>
                  <a:pt x="1604268" y="1252743"/>
                </a:cubicBezTo>
                <a:cubicBezTo>
                  <a:pt x="1373797" y="1028133"/>
                  <a:pt x="575210" y="814736"/>
                  <a:pt x="307841" y="606403"/>
                </a:cubicBezTo>
                <a:cubicBezTo>
                  <a:pt x="40472" y="398070"/>
                  <a:pt x="-1756" y="153933"/>
                  <a:pt x="55" y="2746"/>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9" name="TextBox 8">
            <a:extLst>
              <a:ext uri="{FF2B5EF4-FFF2-40B4-BE49-F238E27FC236}">
                <a16:creationId xmlns:a16="http://schemas.microsoft.com/office/drawing/2014/main" id="{F8930139-0DDB-4015-912A-94CBA9E8F774}"/>
              </a:ext>
            </a:extLst>
          </p:cNvPr>
          <p:cNvSpPr txBox="1"/>
          <p:nvPr userDrawn="1"/>
        </p:nvSpPr>
        <p:spPr>
          <a:xfrm>
            <a:off x="0" y="6563404"/>
            <a:ext cx="2919389" cy="215444"/>
          </a:xfrm>
          <a:prstGeom prst="rect">
            <a:avLst/>
          </a:prstGeom>
          <a:noFill/>
        </p:spPr>
        <p:txBody>
          <a:bodyPr wrap="none" rtlCol="0">
            <a:spAutoFit/>
          </a:bodyPr>
          <a:lstStyle/>
          <a:p>
            <a:r>
              <a:rPr lang="en-CA" sz="800" kern="1200">
                <a:solidFill>
                  <a:schemeClr val="tx1"/>
                </a:solidFill>
                <a:effectLst/>
                <a:latin typeface="Arial" panose="020B0604020202020204" pitchFamily="34" charset="0"/>
                <a:ea typeface="+mn-ea"/>
                <a:cs typeface="Arial" panose="020B0604020202020204" pitchFamily="34" charset="0"/>
              </a:rPr>
              <a:t>Copyright © 2018 HSO and its licensors. All rights reserved.</a:t>
            </a:r>
            <a:endParaRPr lang="en-US" sz="800">
              <a:solidFill>
                <a:schemeClr val="tx1"/>
              </a:solidFill>
              <a:latin typeface="Arial" panose="020B0604020202020204" pitchFamily="34" charset="0"/>
              <a:ea typeface="Arial" charset="0"/>
              <a:cs typeface="Arial" panose="020B0604020202020204" pitchFamily="34" charset="0"/>
            </a:endParaRPr>
          </a:p>
        </p:txBody>
      </p:sp>
      <p:pic>
        <p:nvPicPr>
          <p:cNvPr id="10" name="Picture 9">
            <a:extLst>
              <a:ext uri="{FF2B5EF4-FFF2-40B4-BE49-F238E27FC236}">
                <a16:creationId xmlns:a16="http://schemas.microsoft.com/office/drawing/2014/main" id="{E0DCB36E-7BF9-418A-AD9C-8B41464990CF}"/>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1528046" y="6328329"/>
            <a:ext cx="609858" cy="472639"/>
          </a:xfrm>
          <a:prstGeom prst="rect">
            <a:avLst/>
          </a:prstGeom>
        </p:spPr>
      </p:pic>
      <p:pic>
        <p:nvPicPr>
          <p:cNvPr id="8" name="Picture 7">
            <a:extLst>
              <a:ext uri="{FF2B5EF4-FFF2-40B4-BE49-F238E27FC236}">
                <a16:creationId xmlns:a16="http://schemas.microsoft.com/office/drawing/2014/main" id="{FD267B4B-C0D1-4491-AF93-9B66D154E69F}"/>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0101532" y="6393949"/>
            <a:ext cx="1284570" cy="341398"/>
          </a:xfrm>
          <a:prstGeom prst="rect">
            <a:avLst/>
          </a:prstGeom>
        </p:spPr>
      </p:pic>
    </p:spTree>
    <p:extLst>
      <p:ext uri="{BB962C8B-B14F-4D97-AF65-F5344CB8AC3E}">
        <p14:creationId xmlns:p14="http://schemas.microsoft.com/office/powerpoint/2010/main" val="11809035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7"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74" r:id="rId14"/>
    <p:sldLayoutId id="2147483675" r:id="rId15"/>
    <p:sldLayoutId id="2147483698" r:id="rId16"/>
    <p:sldLayoutId id="2147483704" r:id="rId17"/>
    <p:sldLayoutId id="2147483699"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701" r:id="rId28"/>
    <p:sldLayoutId id="2147483706" r:id="rId29"/>
    <p:sldLayoutId id="2147483708" r:id="rId30"/>
    <p:sldLayoutId id="2147483709" r:id="rId31"/>
    <p:sldLayoutId id="2147483710" r:id="rId3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6.png"/><Relationship Id="rId5" Type="http://schemas.openxmlformats.org/officeDocument/2006/relationships/notesSlide" Target="../notesSlides/notesSlide5.xml"/><Relationship Id="rId4"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mailto:aicha.mazouz@student.uclouvain.be" TargetMode="External"/><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43B4BB-746C-4845-BE7E-599BB18C3397}"/>
              </a:ext>
            </a:extLst>
          </p:cNvPr>
          <p:cNvSpPr/>
          <p:nvPr/>
        </p:nvSpPr>
        <p:spPr>
          <a:xfrm>
            <a:off x="9305365" y="4768219"/>
            <a:ext cx="2812356" cy="184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47" name="Title 1"/>
          <p:cNvSpPr>
            <a:spLocks noGrp="1"/>
          </p:cNvSpPr>
          <p:nvPr>
            <p:ph type="title"/>
            <p:custDataLst>
              <p:tags r:id="rId1"/>
            </p:custDataLst>
          </p:nvPr>
        </p:nvSpPr>
        <p:spPr bwMode="auto">
          <a:xfrm>
            <a:off x="223891" y="1428742"/>
            <a:ext cx="7689264" cy="27893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BE" sz="3600" dirty="0">
                <a:solidFill>
                  <a:schemeClr val="bg1"/>
                </a:solidFill>
              </a:rPr>
              <a:t>L’Humain dans l’accréditation</a:t>
            </a:r>
            <a:r>
              <a:rPr lang="fr-BE" sz="3600" dirty="0">
                <a:solidFill>
                  <a:schemeClr val="bg1"/>
                </a:solidFill>
                <a:cs typeface="Arial"/>
              </a:rPr>
              <a:t/>
            </a:r>
            <a:br>
              <a:rPr lang="fr-BE" sz="3600" dirty="0">
                <a:solidFill>
                  <a:schemeClr val="bg1"/>
                </a:solidFill>
                <a:cs typeface="Arial"/>
              </a:rPr>
            </a:br>
            <a:r>
              <a:rPr lang="fr-BE" sz="3600" dirty="0">
                <a:cs typeface="Arial"/>
              </a:rPr>
              <a:t/>
            </a:r>
            <a:br>
              <a:rPr lang="fr-BE" sz="3600" dirty="0">
                <a:cs typeface="Arial"/>
              </a:rPr>
            </a:br>
            <a:r>
              <a:rPr lang="fr-BE" sz="3200" dirty="0">
                <a:solidFill>
                  <a:srgbClr val="FF0000"/>
                </a:solidFill>
              </a:rPr>
              <a:t>Marie Eeman </a:t>
            </a:r>
            <a:r>
              <a:rPr lang="en-CA" sz="2400" dirty="0"/>
              <a:t/>
            </a:r>
            <a:br>
              <a:rPr lang="en-CA" sz="2400" dirty="0"/>
            </a:br>
            <a:r>
              <a:rPr lang="fr-BE" sz="2400" dirty="0">
                <a:solidFill>
                  <a:schemeClr val="bg2"/>
                </a:solidFill>
              </a:rPr>
              <a:t>Conseillère en amélioration des systèmes de santé Belgique – Grand-Duché du Luxembourg</a:t>
            </a:r>
            <a:endParaRPr lang="fr-BE" sz="2400" b="0" noProof="0" dirty="0">
              <a:solidFill>
                <a:schemeClr val="bg2"/>
              </a:solidFill>
              <a:cs typeface="Arial"/>
            </a:endParaRPr>
          </a:p>
        </p:txBody>
      </p:sp>
      <p:pic>
        <p:nvPicPr>
          <p:cNvPr id="1026" name="Picture 2" descr="Image result for accreditation canada">
            <a:extLst>
              <a:ext uri="{FF2B5EF4-FFF2-40B4-BE49-F238E27FC236}">
                <a16:creationId xmlns:a16="http://schemas.microsoft.com/office/drawing/2014/main" id="{FDC03040-475C-41CC-95C5-A473A90EB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938" y="4768219"/>
            <a:ext cx="4572000" cy="1476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E9D245-C352-4724-88BE-10A575923B2B}"/>
              </a:ext>
            </a:extLst>
          </p:cNvPr>
          <p:cNvSpPr txBox="1"/>
          <p:nvPr/>
        </p:nvSpPr>
        <p:spPr>
          <a:xfrm>
            <a:off x="9039225" y="6244594"/>
            <a:ext cx="2219325" cy="369332"/>
          </a:xfrm>
          <a:prstGeom prst="rect">
            <a:avLst/>
          </a:prstGeom>
          <a:noFill/>
        </p:spPr>
        <p:txBody>
          <a:bodyPr wrap="square" rtlCol="0">
            <a:spAutoFit/>
          </a:bodyPr>
          <a:lstStyle/>
          <a:p>
            <a:pPr algn="ctr"/>
            <a:r>
              <a:rPr lang="fr-BE" b="1" dirty="0"/>
              <a:t>03 MAI 2022</a:t>
            </a:r>
            <a:endParaRPr lang="en-CA" b="1" dirty="0"/>
          </a:p>
        </p:txBody>
      </p:sp>
    </p:spTree>
    <p:extLst>
      <p:ext uri="{BB962C8B-B14F-4D97-AF65-F5344CB8AC3E}">
        <p14:creationId xmlns:p14="http://schemas.microsoft.com/office/powerpoint/2010/main" val="2500810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A8670E-F8FE-4786-A03D-BA92AC949B91}"/>
              </a:ext>
            </a:extLst>
          </p:cNvPr>
          <p:cNvPicPr>
            <a:picLocks noChangeAspect="1"/>
          </p:cNvPicPr>
          <p:nvPr/>
        </p:nvPicPr>
        <p:blipFill>
          <a:blip r:embed="rId2"/>
          <a:stretch>
            <a:fillRect/>
          </a:stretch>
        </p:blipFill>
        <p:spPr>
          <a:xfrm>
            <a:off x="0" y="504897"/>
            <a:ext cx="11954875" cy="1958604"/>
          </a:xfrm>
          <a:prstGeom prst="rect">
            <a:avLst/>
          </a:prstGeom>
        </p:spPr>
      </p:pic>
      <p:pic>
        <p:nvPicPr>
          <p:cNvPr id="5" name="Image 4">
            <a:extLst>
              <a:ext uri="{FF2B5EF4-FFF2-40B4-BE49-F238E27FC236}">
                <a16:creationId xmlns:a16="http://schemas.microsoft.com/office/drawing/2014/main" id="{57BC69F7-D2BC-4269-84C9-F64C633CDA97}"/>
              </a:ext>
            </a:extLst>
          </p:cNvPr>
          <p:cNvPicPr>
            <a:picLocks noChangeAspect="1"/>
          </p:cNvPicPr>
          <p:nvPr/>
        </p:nvPicPr>
        <p:blipFill>
          <a:blip r:embed="rId3"/>
          <a:stretch>
            <a:fillRect/>
          </a:stretch>
        </p:blipFill>
        <p:spPr>
          <a:xfrm>
            <a:off x="808089" y="2713616"/>
            <a:ext cx="11050077" cy="1539056"/>
          </a:xfrm>
          <a:prstGeom prst="rect">
            <a:avLst/>
          </a:prstGeom>
        </p:spPr>
      </p:pic>
      <p:pic>
        <p:nvPicPr>
          <p:cNvPr id="7" name="Image 6">
            <a:extLst>
              <a:ext uri="{FF2B5EF4-FFF2-40B4-BE49-F238E27FC236}">
                <a16:creationId xmlns:a16="http://schemas.microsoft.com/office/drawing/2014/main" id="{95260A2E-26F0-490A-BD8B-D54509EA3553}"/>
              </a:ext>
            </a:extLst>
          </p:cNvPr>
          <p:cNvPicPr>
            <a:picLocks noChangeAspect="1"/>
          </p:cNvPicPr>
          <p:nvPr/>
        </p:nvPicPr>
        <p:blipFill>
          <a:blip r:embed="rId4"/>
          <a:stretch>
            <a:fillRect/>
          </a:stretch>
        </p:blipFill>
        <p:spPr>
          <a:xfrm>
            <a:off x="1425937" y="4688183"/>
            <a:ext cx="10159556" cy="1325854"/>
          </a:xfrm>
          <a:prstGeom prst="rect">
            <a:avLst/>
          </a:prstGeom>
        </p:spPr>
      </p:pic>
    </p:spTree>
    <p:extLst>
      <p:ext uri="{BB962C8B-B14F-4D97-AF65-F5344CB8AC3E}">
        <p14:creationId xmlns:p14="http://schemas.microsoft.com/office/powerpoint/2010/main" val="29966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4B57FF-89B5-4FCD-8364-192D8EFC05AF}"/>
              </a:ext>
            </a:extLst>
          </p:cNvPr>
          <p:cNvPicPr>
            <a:picLocks noChangeAspect="1"/>
          </p:cNvPicPr>
          <p:nvPr/>
        </p:nvPicPr>
        <p:blipFill>
          <a:blip r:embed="rId2"/>
          <a:stretch>
            <a:fillRect/>
          </a:stretch>
        </p:blipFill>
        <p:spPr>
          <a:xfrm>
            <a:off x="1887145" y="579854"/>
            <a:ext cx="7891556" cy="5698291"/>
          </a:xfrm>
          <a:prstGeom prst="rect">
            <a:avLst/>
          </a:prstGeom>
        </p:spPr>
      </p:pic>
    </p:spTree>
    <p:extLst>
      <p:ext uri="{BB962C8B-B14F-4D97-AF65-F5344CB8AC3E}">
        <p14:creationId xmlns:p14="http://schemas.microsoft.com/office/powerpoint/2010/main" val="2548906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A58CC-7C64-424D-9578-5E06DF73EA49}"/>
              </a:ext>
            </a:extLst>
          </p:cNvPr>
          <p:cNvPicPr>
            <a:picLocks noChangeAspect="1"/>
          </p:cNvPicPr>
          <p:nvPr>
            <p:custDataLst>
              <p:tags r:id="rId1"/>
            </p:custDataLst>
          </p:nvPr>
        </p:nvPicPr>
        <p:blipFill rotWithShape="1">
          <a:blip r:embed="rId6" cstate="screen">
            <a:extLst>
              <a:ext uri="{28A0092B-C50C-407E-A947-70E740481C1C}">
                <a14:useLocalDpi xmlns:a14="http://schemas.microsoft.com/office/drawing/2010/main"/>
              </a:ext>
            </a:extLst>
          </a:blip>
          <a:srcRect t="-1442" b="-14743"/>
          <a:stretch/>
        </p:blipFill>
        <p:spPr>
          <a:xfrm>
            <a:off x="4739053" y="545287"/>
            <a:ext cx="7086596" cy="6198411"/>
          </a:xfrm>
          <a:prstGeom prst="ellipse">
            <a:avLst/>
          </a:prstGeom>
        </p:spPr>
      </p:pic>
      <p:sp>
        <p:nvSpPr>
          <p:cNvPr id="3" name="Title 2">
            <a:extLst>
              <a:ext uri="{FF2B5EF4-FFF2-40B4-BE49-F238E27FC236}">
                <a16:creationId xmlns:a16="http://schemas.microsoft.com/office/drawing/2014/main" id="{01EB53E4-83A4-479E-B4EF-1940CE07A697}"/>
              </a:ext>
            </a:extLst>
          </p:cNvPr>
          <p:cNvSpPr>
            <a:spLocks noGrp="1"/>
          </p:cNvSpPr>
          <p:nvPr>
            <p:ph type="title"/>
            <p:custDataLst>
              <p:tags r:id="rId2"/>
            </p:custDataLst>
          </p:nvPr>
        </p:nvSpPr>
        <p:spPr>
          <a:xfrm>
            <a:off x="0" y="1899139"/>
            <a:ext cx="4607169" cy="1063870"/>
          </a:xfrm>
        </p:spPr>
        <p:txBody>
          <a:bodyPr>
            <a:noAutofit/>
          </a:bodyPr>
          <a:lstStyle/>
          <a:p>
            <a:pPr algn="ctr"/>
            <a:r>
              <a:rPr lang="fr-CA" dirty="0">
                <a:latin typeface="Arial" panose="020B0604020202020204" pitchFamily="34" charset="0"/>
                <a:cs typeface="Arial" panose="020B0604020202020204" pitchFamily="34" charset="0"/>
              </a:rPr>
              <a:t>Référentiel sur l’excellence des services</a:t>
            </a:r>
            <a:endParaRPr lang="fr-CA" dirty="0"/>
          </a:p>
        </p:txBody>
      </p:sp>
      <p:sp>
        <p:nvSpPr>
          <p:cNvPr id="7" name="Title 2">
            <a:extLst>
              <a:ext uri="{FF2B5EF4-FFF2-40B4-BE49-F238E27FC236}">
                <a16:creationId xmlns:a16="http://schemas.microsoft.com/office/drawing/2014/main" id="{0CC3107F-329B-47EC-92AE-37B256DF77F6}"/>
              </a:ext>
            </a:extLst>
          </p:cNvPr>
          <p:cNvSpPr txBox="1">
            <a:spLocks/>
          </p:cNvSpPr>
          <p:nvPr>
            <p:custDataLst>
              <p:tags r:id="rId3"/>
            </p:custDataLst>
          </p:nvPr>
        </p:nvSpPr>
        <p:spPr>
          <a:xfrm>
            <a:off x="131884" y="3947745"/>
            <a:ext cx="4607169" cy="106387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fontAlgn="auto">
              <a:spcAft>
                <a:spcPts val="0"/>
              </a:spcAft>
            </a:pPr>
            <a:r>
              <a:rPr lang="fr-CA" sz="2400" b="0" dirty="0">
                <a:latin typeface="Arial" panose="020B0604020202020204" pitchFamily="34" charset="0"/>
                <a:cs typeface="Arial" panose="020B0604020202020204" pitchFamily="34" charset="0"/>
              </a:rPr>
              <a:t>Contient des exigences communes qui touchent toutes les équipes et services</a:t>
            </a:r>
          </a:p>
        </p:txBody>
      </p:sp>
      <p:sp>
        <p:nvSpPr>
          <p:cNvPr id="5" name="Rectangle : coins arrondis 4">
            <a:extLst>
              <a:ext uri="{FF2B5EF4-FFF2-40B4-BE49-F238E27FC236}">
                <a16:creationId xmlns:a16="http://schemas.microsoft.com/office/drawing/2014/main" id="{2E7E9FC4-7184-4CE5-A321-366AC30C2BBD}"/>
              </a:ext>
            </a:extLst>
          </p:cNvPr>
          <p:cNvSpPr/>
          <p:nvPr/>
        </p:nvSpPr>
        <p:spPr>
          <a:xfrm>
            <a:off x="8103140" y="4260715"/>
            <a:ext cx="3389772" cy="1595335"/>
          </a:xfrm>
          <a:prstGeom prst="roundRect">
            <a:avLst/>
          </a:prstGeom>
          <a:noFill/>
          <a:ln w="3810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610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12560803-876B-4608-A2EA-1904D62A55BA}"/>
              </a:ext>
            </a:extLst>
          </p:cNvPr>
          <p:cNvPicPr>
            <a:picLocks noChangeAspect="1"/>
          </p:cNvPicPr>
          <p:nvPr/>
        </p:nvPicPr>
        <p:blipFill>
          <a:blip r:embed="rId2"/>
          <a:stretch>
            <a:fillRect/>
          </a:stretch>
        </p:blipFill>
        <p:spPr>
          <a:xfrm>
            <a:off x="643466" y="622401"/>
            <a:ext cx="5001554" cy="2078651"/>
          </a:xfrm>
          <a:prstGeom prst="rect">
            <a:avLst/>
          </a:prstGeom>
        </p:spPr>
      </p:pic>
      <p:pic>
        <p:nvPicPr>
          <p:cNvPr id="6" name="Image 5">
            <a:extLst>
              <a:ext uri="{FF2B5EF4-FFF2-40B4-BE49-F238E27FC236}">
                <a16:creationId xmlns:a16="http://schemas.microsoft.com/office/drawing/2014/main" id="{5F8F6DDD-1CEE-4C69-8914-6791770DC369}"/>
              </a:ext>
            </a:extLst>
          </p:cNvPr>
          <p:cNvPicPr>
            <a:picLocks noChangeAspect="1"/>
          </p:cNvPicPr>
          <p:nvPr/>
        </p:nvPicPr>
        <p:blipFill>
          <a:blip r:embed="rId3"/>
          <a:stretch>
            <a:fillRect/>
          </a:stretch>
        </p:blipFill>
        <p:spPr>
          <a:xfrm>
            <a:off x="3781174" y="2503347"/>
            <a:ext cx="5512518" cy="1875102"/>
          </a:xfrm>
          <a:prstGeom prst="rect">
            <a:avLst/>
          </a:prstGeom>
        </p:spPr>
      </p:pic>
      <p:pic>
        <p:nvPicPr>
          <p:cNvPr id="9" name="Image 8">
            <a:extLst>
              <a:ext uri="{FF2B5EF4-FFF2-40B4-BE49-F238E27FC236}">
                <a16:creationId xmlns:a16="http://schemas.microsoft.com/office/drawing/2014/main" id="{2224F26E-6FD7-4147-BABD-ECC2C4181F83}"/>
              </a:ext>
            </a:extLst>
          </p:cNvPr>
          <p:cNvPicPr>
            <a:picLocks noChangeAspect="1"/>
          </p:cNvPicPr>
          <p:nvPr/>
        </p:nvPicPr>
        <p:blipFill>
          <a:blip r:embed="rId4"/>
          <a:stretch>
            <a:fillRect/>
          </a:stretch>
        </p:blipFill>
        <p:spPr>
          <a:xfrm>
            <a:off x="6662057" y="4337835"/>
            <a:ext cx="4649632" cy="1748117"/>
          </a:xfrm>
          <a:prstGeom prst="rect">
            <a:avLst/>
          </a:prstGeom>
        </p:spPr>
      </p:pic>
    </p:spTree>
    <p:extLst>
      <p:ext uri="{BB962C8B-B14F-4D97-AF65-F5344CB8AC3E}">
        <p14:creationId xmlns:p14="http://schemas.microsoft.com/office/powerpoint/2010/main" val="410223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8A7EDE-E7E4-4750-9AA9-EE0E64BB6495}"/>
              </a:ext>
            </a:extLst>
          </p:cNvPr>
          <p:cNvPicPr>
            <a:picLocks noChangeAspect="1"/>
          </p:cNvPicPr>
          <p:nvPr/>
        </p:nvPicPr>
        <p:blipFill>
          <a:blip r:embed="rId2"/>
          <a:stretch>
            <a:fillRect/>
          </a:stretch>
        </p:blipFill>
        <p:spPr>
          <a:xfrm>
            <a:off x="147663" y="0"/>
            <a:ext cx="7991291" cy="2020270"/>
          </a:xfrm>
          <a:prstGeom prst="rect">
            <a:avLst/>
          </a:prstGeom>
        </p:spPr>
      </p:pic>
      <p:pic>
        <p:nvPicPr>
          <p:cNvPr id="5" name="Image 4">
            <a:extLst>
              <a:ext uri="{FF2B5EF4-FFF2-40B4-BE49-F238E27FC236}">
                <a16:creationId xmlns:a16="http://schemas.microsoft.com/office/drawing/2014/main" id="{CFE1781D-3A54-4DBC-95A2-F13802CD7D40}"/>
              </a:ext>
            </a:extLst>
          </p:cNvPr>
          <p:cNvPicPr>
            <a:picLocks noChangeAspect="1"/>
          </p:cNvPicPr>
          <p:nvPr/>
        </p:nvPicPr>
        <p:blipFill>
          <a:blip r:embed="rId3"/>
          <a:stretch>
            <a:fillRect/>
          </a:stretch>
        </p:blipFill>
        <p:spPr>
          <a:xfrm>
            <a:off x="1802624" y="2161703"/>
            <a:ext cx="10008616" cy="1450112"/>
          </a:xfrm>
          <a:prstGeom prst="rect">
            <a:avLst/>
          </a:prstGeom>
        </p:spPr>
      </p:pic>
      <p:pic>
        <p:nvPicPr>
          <p:cNvPr id="7" name="Image 6">
            <a:extLst>
              <a:ext uri="{FF2B5EF4-FFF2-40B4-BE49-F238E27FC236}">
                <a16:creationId xmlns:a16="http://schemas.microsoft.com/office/drawing/2014/main" id="{AE30D53D-1854-4F96-9279-494E6BE08CF3}"/>
              </a:ext>
            </a:extLst>
          </p:cNvPr>
          <p:cNvPicPr>
            <a:picLocks noChangeAspect="1"/>
          </p:cNvPicPr>
          <p:nvPr/>
        </p:nvPicPr>
        <p:blipFill>
          <a:blip r:embed="rId4"/>
          <a:stretch>
            <a:fillRect/>
          </a:stretch>
        </p:blipFill>
        <p:spPr>
          <a:xfrm>
            <a:off x="2629241" y="3235773"/>
            <a:ext cx="7862789" cy="946200"/>
          </a:xfrm>
          <a:prstGeom prst="rect">
            <a:avLst/>
          </a:prstGeom>
        </p:spPr>
      </p:pic>
      <p:pic>
        <p:nvPicPr>
          <p:cNvPr id="9" name="Image 8">
            <a:extLst>
              <a:ext uri="{FF2B5EF4-FFF2-40B4-BE49-F238E27FC236}">
                <a16:creationId xmlns:a16="http://schemas.microsoft.com/office/drawing/2014/main" id="{AABEED91-0C9E-4BEB-B063-16803162AFC9}"/>
              </a:ext>
            </a:extLst>
          </p:cNvPr>
          <p:cNvPicPr>
            <a:picLocks noChangeAspect="1"/>
          </p:cNvPicPr>
          <p:nvPr/>
        </p:nvPicPr>
        <p:blipFill>
          <a:blip r:embed="rId5"/>
          <a:stretch>
            <a:fillRect/>
          </a:stretch>
        </p:blipFill>
        <p:spPr>
          <a:xfrm>
            <a:off x="1542462" y="3897304"/>
            <a:ext cx="8611315" cy="1051214"/>
          </a:xfrm>
          <a:prstGeom prst="rect">
            <a:avLst/>
          </a:prstGeom>
        </p:spPr>
      </p:pic>
      <p:pic>
        <p:nvPicPr>
          <p:cNvPr id="11" name="Image 10">
            <a:extLst>
              <a:ext uri="{FF2B5EF4-FFF2-40B4-BE49-F238E27FC236}">
                <a16:creationId xmlns:a16="http://schemas.microsoft.com/office/drawing/2014/main" id="{BA980253-65AD-448F-823A-926DECCF9DBB}"/>
              </a:ext>
            </a:extLst>
          </p:cNvPr>
          <p:cNvPicPr>
            <a:picLocks noChangeAspect="1"/>
          </p:cNvPicPr>
          <p:nvPr/>
        </p:nvPicPr>
        <p:blipFill>
          <a:blip r:embed="rId6"/>
          <a:stretch>
            <a:fillRect/>
          </a:stretch>
        </p:blipFill>
        <p:spPr>
          <a:xfrm>
            <a:off x="1877312" y="4912256"/>
            <a:ext cx="8437376" cy="1051214"/>
          </a:xfrm>
          <a:prstGeom prst="rect">
            <a:avLst/>
          </a:prstGeom>
        </p:spPr>
      </p:pic>
    </p:spTree>
    <p:extLst>
      <p:ext uri="{BB962C8B-B14F-4D97-AF65-F5344CB8AC3E}">
        <p14:creationId xmlns:p14="http://schemas.microsoft.com/office/powerpoint/2010/main" val="39530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440AF68-9D41-408C-B073-766449374E8C}"/>
              </a:ext>
            </a:extLst>
          </p:cNvPr>
          <p:cNvPicPr>
            <a:picLocks noChangeAspect="1"/>
          </p:cNvPicPr>
          <p:nvPr/>
        </p:nvPicPr>
        <p:blipFill>
          <a:blip r:embed="rId2"/>
          <a:stretch>
            <a:fillRect/>
          </a:stretch>
        </p:blipFill>
        <p:spPr>
          <a:xfrm>
            <a:off x="1304383" y="888836"/>
            <a:ext cx="7765644" cy="2540164"/>
          </a:xfrm>
          <a:prstGeom prst="rect">
            <a:avLst/>
          </a:prstGeom>
        </p:spPr>
      </p:pic>
    </p:spTree>
    <p:extLst>
      <p:ext uri="{BB962C8B-B14F-4D97-AF65-F5344CB8AC3E}">
        <p14:creationId xmlns:p14="http://schemas.microsoft.com/office/powerpoint/2010/main" val="145488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AFD3C9-5CAD-4B6A-A94B-E3FDE1CB04EB}"/>
              </a:ext>
            </a:extLst>
          </p:cNvPr>
          <p:cNvPicPr>
            <a:picLocks noChangeAspect="1"/>
          </p:cNvPicPr>
          <p:nvPr/>
        </p:nvPicPr>
        <p:blipFill>
          <a:blip r:embed="rId2"/>
          <a:stretch>
            <a:fillRect/>
          </a:stretch>
        </p:blipFill>
        <p:spPr>
          <a:xfrm>
            <a:off x="1679820" y="1679416"/>
            <a:ext cx="2633123" cy="3499167"/>
          </a:xfrm>
          <a:prstGeom prst="rect">
            <a:avLst/>
          </a:prstGeom>
        </p:spPr>
      </p:pic>
      <p:cxnSp>
        <p:nvCxnSpPr>
          <p:cNvPr id="1028" name="Straight Connector 70">
            <a:extLst>
              <a:ext uri="{FF2B5EF4-FFF2-40B4-BE49-F238E27FC236}">
                <a16:creationId xmlns:a16="http://schemas.microsoft.com/office/drawing/2014/main" id="{1C6AAE25-BD23-41B5-AAE4-1DA5898C2A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B82A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48125EF-A3A8-476C-B36B-01D012245F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0957" y="279672"/>
            <a:ext cx="5288456" cy="57327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0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98DB70C-085E-4D4C-BBD9-AE93EA15A738}"/>
              </a:ext>
            </a:extLst>
          </p:cNvPr>
          <p:cNvPicPr>
            <a:picLocks noChangeAspect="1"/>
          </p:cNvPicPr>
          <p:nvPr/>
        </p:nvPicPr>
        <p:blipFill>
          <a:blip r:embed="rId3"/>
          <a:stretch>
            <a:fillRect/>
          </a:stretch>
        </p:blipFill>
        <p:spPr>
          <a:xfrm>
            <a:off x="6186919" y="1007574"/>
            <a:ext cx="4630238" cy="5002115"/>
          </a:xfrm>
          <a:prstGeom prst="rect">
            <a:avLst/>
          </a:prstGeom>
        </p:spPr>
      </p:pic>
      <p:pic>
        <p:nvPicPr>
          <p:cNvPr id="7" name="Image 6">
            <a:extLst>
              <a:ext uri="{FF2B5EF4-FFF2-40B4-BE49-F238E27FC236}">
                <a16:creationId xmlns:a16="http://schemas.microsoft.com/office/drawing/2014/main" id="{1397AC98-687A-4540-BE6D-DC7EAA0CBD7D}"/>
              </a:ext>
            </a:extLst>
          </p:cNvPr>
          <p:cNvPicPr>
            <a:picLocks noChangeAspect="1"/>
          </p:cNvPicPr>
          <p:nvPr/>
        </p:nvPicPr>
        <p:blipFill>
          <a:blip r:embed="rId4"/>
          <a:stretch>
            <a:fillRect/>
          </a:stretch>
        </p:blipFill>
        <p:spPr>
          <a:xfrm>
            <a:off x="0" y="1399234"/>
            <a:ext cx="6116611" cy="4197000"/>
          </a:xfrm>
          <a:prstGeom prst="rect">
            <a:avLst/>
          </a:prstGeom>
        </p:spPr>
      </p:pic>
    </p:spTree>
    <p:extLst>
      <p:ext uri="{BB962C8B-B14F-4D97-AF65-F5344CB8AC3E}">
        <p14:creationId xmlns:p14="http://schemas.microsoft.com/office/powerpoint/2010/main" val="371950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AQS - Qu'est-ce qui est important pour vous ?">
            <a:extLst>
              <a:ext uri="{FF2B5EF4-FFF2-40B4-BE49-F238E27FC236}">
                <a16:creationId xmlns:a16="http://schemas.microsoft.com/office/drawing/2014/main" id="{1DA31DC6-D585-4C97-A973-844EB135DF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7711" y="162859"/>
            <a:ext cx="7495595" cy="63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246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0C0121-178F-4707-A17D-F9AF851CF907}"/>
              </a:ext>
            </a:extLst>
          </p:cNvPr>
          <p:cNvGraphicFramePr>
            <a:graphicFrameLocks noGrp="1"/>
          </p:cNvGraphicFramePr>
          <p:nvPr>
            <p:extLst>
              <p:ext uri="{D42A27DB-BD31-4B8C-83A1-F6EECF244321}">
                <p14:modId xmlns:p14="http://schemas.microsoft.com/office/powerpoint/2010/main" val="2330483078"/>
              </p:ext>
            </p:extLst>
          </p:nvPr>
        </p:nvGraphicFramePr>
        <p:xfrm>
          <a:off x="4082150" y="1177096"/>
          <a:ext cx="5723573" cy="3557016"/>
        </p:xfrm>
        <a:graphic>
          <a:graphicData uri="http://schemas.openxmlformats.org/drawingml/2006/table">
            <a:tbl>
              <a:tblPr/>
              <a:tblGrid>
                <a:gridCol w="1000443">
                  <a:extLst>
                    <a:ext uri="{9D8B030D-6E8A-4147-A177-3AD203B41FA5}">
                      <a16:colId xmlns:a16="http://schemas.microsoft.com/office/drawing/2014/main" val="2182160726"/>
                    </a:ext>
                  </a:extLst>
                </a:gridCol>
                <a:gridCol w="4723130">
                  <a:extLst>
                    <a:ext uri="{9D8B030D-6E8A-4147-A177-3AD203B41FA5}">
                      <a16:colId xmlns:a16="http://schemas.microsoft.com/office/drawing/2014/main" val="1092179273"/>
                    </a:ext>
                  </a:extLst>
                </a:gridCol>
              </a:tblGrid>
              <a:tr h="3557016">
                <a:tc>
                  <a:txBody>
                    <a:bodyPr/>
                    <a:lstStyle/>
                    <a:p>
                      <a:endParaRPr lang="en-CA" sz="3300" dirty="0"/>
                    </a:p>
                  </a:txBody>
                  <a:tcPr marL="0" marR="0" marT="0" marB="0">
                    <a:lnL>
                      <a:noFill/>
                    </a:lnL>
                    <a:lnR>
                      <a:noFill/>
                    </a:lnR>
                    <a:lnT>
                      <a:noFill/>
                    </a:lnT>
                    <a:lnB>
                      <a:noFill/>
                    </a:lnB>
                  </a:tcPr>
                </a:tc>
                <a:tc>
                  <a:txBody>
                    <a:bodyPr/>
                    <a:lstStyle/>
                    <a:p>
                      <a:r>
                        <a:rPr lang="fr-FR" sz="3300" b="1" dirty="0">
                          <a:solidFill>
                            <a:srgbClr val="000000"/>
                          </a:solidFill>
                          <a:effectLst/>
                          <a:latin typeface="Arial" panose="020B0604020202020204" pitchFamily="34" charset="0"/>
                        </a:rPr>
                        <a:t>Les programmes de soins sont élaborés en partenariat </a:t>
                      </a:r>
                      <a:r>
                        <a:rPr lang="fr-FR" sz="3300" b="1" i="1" u="sng" dirty="0">
                          <a:solidFill>
                            <a:srgbClr val="000000"/>
                          </a:solidFill>
                          <a:effectLst/>
                          <a:latin typeface="Arial" panose="020B0604020202020204" pitchFamily="34" charset="0"/>
                        </a:rPr>
                        <a:t>avec le patient et sa famille</a:t>
                      </a:r>
                      <a:r>
                        <a:rPr lang="fr-FR" sz="3300" b="1" dirty="0">
                          <a:solidFill>
                            <a:srgbClr val="000000"/>
                          </a:solidFill>
                          <a:effectLst/>
                          <a:latin typeface="Arial" panose="020B0604020202020204" pitchFamily="34" charset="0"/>
                        </a:rPr>
                        <a:t>, d’après les résultats d’une évaluation complète</a:t>
                      </a:r>
                      <a:endParaRPr lang="fr-FR" sz="3300" dirty="0"/>
                    </a:p>
                  </a:txBody>
                  <a:tcPr marL="0" marR="0" marT="0" marB="0">
                    <a:lnL>
                      <a:noFill/>
                    </a:lnL>
                    <a:lnR>
                      <a:noFill/>
                    </a:lnR>
                    <a:lnT>
                      <a:noFill/>
                    </a:lnT>
                    <a:lnB>
                      <a:noFill/>
                    </a:lnB>
                  </a:tcPr>
                </a:tc>
                <a:extLst>
                  <a:ext uri="{0D108BD9-81ED-4DB2-BD59-A6C34878D82A}">
                    <a16:rowId xmlns:a16="http://schemas.microsoft.com/office/drawing/2014/main" val="1091795619"/>
                  </a:ext>
                </a:extLst>
              </a:tr>
            </a:tbl>
          </a:graphicData>
        </a:graphic>
      </p:graphicFrame>
    </p:spTree>
    <p:extLst>
      <p:ext uri="{BB962C8B-B14F-4D97-AF65-F5344CB8AC3E}">
        <p14:creationId xmlns:p14="http://schemas.microsoft.com/office/powerpoint/2010/main" val="2589261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33F73524-15C2-4BD0-9F6A-2D23FB3A4190}"/>
              </a:ext>
            </a:extLst>
          </p:cNvPr>
          <p:cNvPicPr>
            <a:picLocks noChangeAspect="1"/>
          </p:cNvPicPr>
          <p:nvPr/>
        </p:nvPicPr>
        <p:blipFill rotWithShape="1">
          <a:blip r:embed="rId2"/>
          <a:srcRect t="455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77269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1E332-3C05-40BB-9347-431BACF21AA1}"/>
              </a:ext>
            </a:extLst>
          </p:cNvPr>
          <p:cNvPicPr>
            <a:picLocks noChangeAspect="1"/>
          </p:cNvPicPr>
          <p:nvPr/>
        </p:nvPicPr>
        <p:blipFill>
          <a:blip r:embed="rId2"/>
          <a:stretch>
            <a:fillRect/>
          </a:stretch>
        </p:blipFill>
        <p:spPr>
          <a:xfrm>
            <a:off x="577468" y="684925"/>
            <a:ext cx="8226026" cy="4956180"/>
          </a:xfrm>
          <a:prstGeom prst="rect">
            <a:avLst/>
          </a:prstGeom>
        </p:spPr>
      </p:pic>
    </p:spTree>
    <p:extLst>
      <p:ext uri="{BB962C8B-B14F-4D97-AF65-F5344CB8AC3E}">
        <p14:creationId xmlns:p14="http://schemas.microsoft.com/office/powerpoint/2010/main" val="15771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CC6A4-BE1A-4F2F-B809-4C4D0FE13982}"/>
              </a:ext>
            </a:extLst>
          </p:cNvPr>
          <p:cNvPicPr>
            <a:picLocks noChangeAspect="1"/>
          </p:cNvPicPr>
          <p:nvPr/>
        </p:nvPicPr>
        <p:blipFill>
          <a:blip r:embed="rId2"/>
          <a:stretch>
            <a:fillRect/>
          </a:stretch>
        </p:blipFill>
        <p:spPr>
          <a:xfrm>
            <a:off x="2702653" y="311165"/>
            <a:ext cx="6786693" cy="4105949"/>
          </a:xfrm>
          <a:prstGeom prst="rect">
            <a:avLst/>
          </a:prstGeom>
        </p:spPr>
      </p:pic>
    </p:spTree>
    <p:extLst>
      <p:ext uri="{BB962C8B-B14F-4D97-AF65-F5344CB8AC3E}">
        <p14:creationId xmlns:p14="http://schemas.microsoft.com/office/powerpoint/2010/main" val="187490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EFFDC-91EE-44C5-9C6F-23B98914192F}"/>
              </a:ext>
            </a:extLst>
          </p:cNvPr>
          <p:cNvPicPr>
            <a:picLocks noChangeAspect="1"/>
          </p:cNvPicPr>
          <p:nvPr/>
        </p:nvPicPr>
        <p:blipFill>
          <a:blip r:embed="rId2"/>
          <a:stretch>
            <a:fillRect/>
          </a:stretch>
        </p:blipFill>
        <p:spPr>
          <a:xfrm>
            <a:off x="1263578" y="1479426"/>
            <a:ext cx="9664846" cy="3720964"/>
          </a:xfrm>
          <a:prstGeom prst="rect">
            <a:avLst/>
          </a:prstGeom>
        </p:spPr>
      </p:pic>
    </p:spTree>
    <p:extLst>
      <p:ext uri="{BB962C8B-B14F-4D97-AF65-F5344CB8AC3E}">
        <p14:creationId xmlns:p14="http://schemas.microsoft.com/office/powerpoint/2010/main" val="2298565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BEDF4-B888-473E-B664-7F6A953764DB}"/>
              </a:ext>
            </a:extLst>
          </p:cNvPr>
          <p:cNvPicPr>
            <a:picLocks noChangeAspect="1"/>
          </p:cNvPicPr>
          <p:nvPr/>
        </p:nvPicPr>
        <p:blipFill rotWithShape="1">
          <a:blip r:embed="rId2"/>
          <a:srcRect l="2177" r="2" b="2"/>
          <a:stretch/>
        </p:blipFill>
        <p:spPr>
          <a:xfrm rot="21480000">
            <a:off x="1137837" y="1003258"/>
            <a:ext cx="9916327" cy="4764396"/>
          </a:xfrm>
          <a:prstGeom prst="rect">
            <a:avLst/>
          </a:prstGeom>
        </p:spPr>
      </p:pic>
    </p:spTree>
    <p:extLst>
      <p:ext uri="{BB962C8B-B14F-4D97-AF65-F5344CB8AC3E}">
        <p14:creationId xmlns:p14="http://schemas.microsoft.com/office/powerpoint/2010/main" val="1500657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6FFBD-C182-47B5-A4F0-D995EE8EE97C}"/>
              </a:ext>
            </a:extLst>
          </p:cNvPr>
          <p:cNvPicPr>
            <a:picLocks noChangeAspect="1"/>
          </p:cNvPicPr>
          <p:nvPr/>
        </p:nvPicPr>
        <p:blipFill>
          <a:blip r:embed="rId2">
            <a:duotone>
              <a:prstClr val="black"/>
              <a:prstClr val="white"/>
            </a:duotone>
          </a:blip>
          <a:stretch>
            <a:fillRect/>
          </a:stretch>
        </p:blipFill>
        <p:spPr>
          <a:xfrm>
            <a:off x="1700785" y="1965311"/>
            <a:ext cx="10347109" cy="3181734"/>
          </a:xfrm>
          <a:prstGeom prst="rect">
            <a:avLst/>
          </a:prstGeom>
        </p:spPr>
      </p:pic>
    </p:spTree>
    <p:extLst>
      <p:ext uri="{BB962C8B-B14F-4D97-AF65-F5344CB8AC3E}">
        <p14:creationId xmlns:p14="http://schemas.microsoft.com/office/powerpoint/2010/main" val="4028779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2E5ADE3C-83C2-46FE-8A28-54EF1E6B019E}"/>
              </a:ext>
            </a:extLst>
          </p:cNvPr>
          <p:cNvPicPr>
            <a:picLocks noChangeAspect="1"/>
          </p:cNvPicPr>
          <p:nvPr/>
        </p:nvPicPr>
        <p:blipFill rotWithShape="1">
          <a:blip r:embed="rId2"/>
          <a:srcRect t="664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45844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049A49-AF1D-4CA1-9D93-E9DFE4B3B60D}"/>
              </a:ext>
            </a:extLst>
          </p:cNvPr>
          <p:cNvSpPr txBox="1"/>
          <p:nvPr/>
        </p:nvSpPr>
        <p:spPr>
          <a:xfrm>
            <a:off x="187256" y="316429"/>
            <a:ext cx="6094378" cy="2120068"/>
          </a:xfrm>
          <a:prstGeom prst="rect">
            <a:avLst/>
          </a:prstGeom>
          <a:noFill/>
        </p:spPr>
        <p:txBody>
          <a:bodyPr wrap="square">
            <a:spAutoFit/>
          </a:bodyPr>
          <a:lstStyle/>
          <a:p>
            <a:pPr algn="just" fontAlgn="base">
              <a:lnSpc>
                <a:spcPct val="150000"/>
              </a:lnSpc>
            </a:pPr>
            <a:r>
              <a:rPr lang="fr-BE" sz="1800" dirty="0">
                <a:solidFill>
                  <a:srgbClr val="666666"/>
                </a:solidFill>
                <a:effectLst/>
                <a:latin typeface="Times New Roman" panose="02020603050405020304" pitchFamily="18" charset="0"/>
                <a:ea typeface="Times New Roman" panose="02020603050405020304" pitchFamily="18" charset="0"/>
              </a:rPr>
              <a:t>En 2011, Bell &amp; Khoury définissent la </a:t>
            </a:r>
            <a:r>
              <a:rPr lang="fr-BE" dirty="0">
                <a:solidFill>
                  <a:srgbClr val="C45911"/>
                </a:solidFill>
                <a:latin typeface="Times New Roman" panose="02020603050405020304" pitchFamily="18" charset="0"/>
              </a:rPr>
              <a:t>déshumanisation organisationnelle</a:t>
            </a:r>
            <a:r>
              <a:rPr lang="fr-BE" sz="1800" dirty="0">
                <a:solidFill>
                  <a:srgbClr val="666666"/>
                </a:solidFill>
                <a:effectLst/>
                <a:latin typeface="Times New Roman" panose="02020603050405020304" pitchFamily="18" charset="0"/>
                <a:ea typeface="Times New Roman" panose="02020603050405020304" pitchFamily="18" charset="0"/>
              </a:rPr>
              <a:t> comme :   </a:t>
            </a:r>
            <a:r>
              <a:rPr lang="fr-BE" sz="1800" i="1" dirty="0">
                <a:solidFill>
                  <a:srgbClr val="666666"/>
                </a:solidFill>
                <a:effectLst/>
                <a:latin typeface="Times New Roman" panose="02020603050405020304" pitchFamily="18" charset="0"/>
                <a:ea typeface="Times New Roman" panose="02020603050405020304" pitchFamily="18" charset="0"/>
              </a:rPr>
              <a:t>« l’expérience d’un travailleur qui se sent </a:t>
            </a:r>
            <a:r>
              <a:rPr lang="fr-BE" sz="1800" i="1" dirty="0" err="1">
                <a:solidFill>
                  <a:srgbClr val="666666"/>
                </a:solidFill>
                <a:effectLst/>
                <a:latin typeface="Times New Roman" panose="02020603050405020304" pitchFamily="18" charset="0"/>
                <a:ea typeface="Times New Roman" panose="02020603050405020304" pitchFamily="18" charset="0"/>
              </a:rPr>
              <a:t>objetisé</a:t>
            </a:r>
            <a:r>
              <a:rPr lang="fr-BE" sz="1800" i="1" dirty="0">
                <a:solidFill>
                  <a:srgbClr val="666666"/>
                </a:solidFill>
                <a:effectLst/>
                <a:latin typeface="Times New Roman" panose="02020603050405020304" pitchFamily="18" charset="0"/>
                <a:ea typeface="Times New Roman" panose="02020603050405020304" pitchFamily="18" charset="0"/>
              </a:rPr>
              <a:t> par son organisation, privé de sa subjectivité personnelle, et qui se sent comme un outil ou un instrument aux fins de l’organisation »</a:t>
            </a:r>
            <a:r>
              <a:rPr lang="fr-BE" sz="1800" dirty="0">
                <a:solidFill>
                  <a:srgbClr val="666666"/>
                </a:solidFill>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p:txBody>
      </p:sp>
      <p:sp>
        <p:nvSpPr>
          <p:cNvPr id="5" name="ZoneTexte 4">
            <a:extLst>
              <a:ext uri="{FF2B5EF4-FFF2-40B4-BE49-F238E27FC236}">
                <a16:creationId xmlns:a16="http://schemas.microsoft.com/office/drawing/2014/main" id="{402FEC3F-9BE3-4313-9ABE-1ABC4242F884}"/>
              </a:ext>
            </a:extLst>
          </p:cNvPr>
          <p:cNvSpPr txBox="1"/>
          <p:nvPr/>
        </p:nvSpPr>
        <p:spPr>
          <a:xfrm>
            <a:off x="4905172" y="2227072"/>
            <a:ext cx="6094378" cy="923330"/>
          </a:xfrm>
          <a:prstGeom prst="rect">
            <a:avLst/>
          </a:prstGeom>
          <a:noFill/>
        </p:spPr>
        <p:txBody>
          <a:bodyPr wrap="square">
            <a:spAutoFit/>
          </a:bodyPr>
          <a:lstStyle/>
          <a:p>
            <a:r>
              <a:rPr lang="fr-BE" sz="1800" dirty="0">
                <a:solidFill>
                  <a:srgbClr val="C45911"/>
                </a:solidFill>
                <a:effectLst/>
                <a:latin typeface="Times New Roman" panose="02020603050405020304" pitchFamily="18" charset="0"/>
                <a:ea typeface="Calibri" panose="020F0502020204030204" pitchFamily="34" charset="0"/>
              </a:rPr>
              <a:t>Le soutien organisationnel perçu : </a:t>
            </a:r>
            <a:r>
              <a:rPr lang="fr-BE" sz="1800" dirty="0">
                <a:solidFill>
                  <a:srgbClr val="595959"/>
                </a:solidFill>
                <a:effectLst/>
                <a:latin typeface="Times New Roman" panose="02020603050405020304" pitchFamily="18" charset="0"/>
                <a:ea typeface="Calibri" panose="020F0502020204030204" pitchFamily="34" charset="0"/>
              </a:rPr>
              <a:t>perception des individus quant à la mesure dans laquelle l'organisation valorise leurs contributions et se soucie de leur bien-être.</a:t>
            </a:r>
            <a:r>
              <a:rPr lang="fr-FR" sz="1800" dirty="0">
                <a:solidFill>
                  <a:srgbClr val="000000"/>
                </a:solidFill>
                <a:effectLst/>
                <a:latin typeface="Times New Roman" panose="02020603050405020304" pitchFamily="18" charset="0"/>
                <a:ea typeface="Calibri" panose="020F0502020204030204" pitchFamily="34" charset="0"/>
              </a:rPr>
              <a:t>(Côté et al., 2021)</a:t>
            </a:r>
            <a:endParaRPr lang="en-CA" dirty="0"/>
          </a:p>
        </p:txBody>
      </p:sp>
      <p:sp>
        <p:nvSpPr>
          <p:cNvPr id="7" name="ZoneTexte 6">
            <a:extLst>
              <a:ext uri="{FF2B5EF4-FFF2-40B4-BE49-F238E27FC236}">
                <a16:creationId xmlns:a16="http://schemas.microsoft.com/office/drawing/2014/main" id="{EE01DBEC-C319-4702-8191-0C0C05498DAF}"/>
              </a:ext>
            </a:extLst>
          </p:cNvPr>
          <p:cNvSpPr txBox="1"/>
          <p:nvPr/>
        </p:nvSpPr>
        <p:spPr>
          <a:xfrm>
            <a:off x="457200" y="3478562"/>
            <a:ext cx="8285533" cy="1704569"/>
          </a:xfrm>
          <a:prstGeom prst="rect">
            <a:avLst/>
          </a:prstGeom>
          <a:noFill/>
        </p:spPr>
        <p:txBody>
          <a:bodyPr wrap="square">
            <a:spAutoFit/>
          </a:bodyPr>
          <a:lstStyle/>
          <a:p>
            <a:pPr marL="342900" indent="-342900">
              <a:lnSpc>
                <a:spcPct val="150000"/>
              </a:lnSpc>
              <a:buFont typeface="+mj-lt"/>
              <a:buAutoNum type="arabicPeriod"/>
            </a:pPr>
            <a:r>
              <a:rPr lang="fr-BE" sz="1800" b="1" i="1" u="sng" dirty="0">
                <a:solidFill>
                  <a:srgbClr val="595959"/>
                </a:solidFill>
                <a:effectLst/>
                <a:latin typeface="Times New Roman" panose="02020603050405020304" pitchFamily="18" charset="0"/>
                <a:ea typeface="Calibri" panose="020F0502020204030204" pitchFamily="34" charset="0"/>
              </a:rPr>
              <a:t>Le bien-être des collaborateurs</a:t>
            </a:r>
            <a:r>
              <a:rPr lang="fr-BE" sz="1800" u="sng" dirty="0">
                <a:solidFill>
                  <a:srgbClr val="595959"/>
                </a:solidFill>
                <a:effectLst/>
                <a:latin typeface="Times New Roman" panose="02020603050405020304" pitchFamily="18" charset="0"/>
                <a:ea typeface="Calibri" panose="020F0502020204030204" pitchFamily="34" charset="0"/>
              </a:rPr>
              <a:t> : </a:t>
            </a:r>
            <a:r>
              <a:rPr lang="fr-BE" sz="1800" dirty="0">
                <a:solidFill>
                  <a:srgbClr val="595959"/>
                </a:solidFill>
                <a:effectLst/>
                <a:latin typeface="Times New Roman" panose="02020603050405020304" pitchFamily="18" charset="0"/>
                <a:ea typeface="Times New Roman" panose="02020603050405020304" pitchFamily="18" charset="0"/>
              </a:rPr>
              <a:t>En Belgique, le risque de burnout chez le personnel infirmier atteint les 36% et est en </a:t>
            </a:r>
            <a:r>
              <a:rPr lang="fr-BE" sz="1800" dirty="0" err="1">
                <a:solidFill>
                  <a:srgbClr val="595959"/>
                </a:solidFill>
                <a:effectLst/>
                <a:latin typeface="Times New Roman" panose="02020603050405020304" pitchFamily="18" charset="0"/>
                <a:ea typeface="Times New Roman" panose="02020603050405020304" pitchFamily="18" charset="0"/>
              </a:rPr>
              <a:t>augmention</a:t>
            </a:r>
            <a:r>
              <a:rPr lang="fr-BE" sz="1800" dirty="0">
                <a:solidFill>
                  <a:srgbClr val="595959"/>
                </a:solidFill>
                <a:effectLst/>
                <a:latin typeface="Times New Roman" panose="02020603050405020304" pitchFamily="18" charset="0"/>
                <a:ea typeface="Times New Roman" panose="02020603050405020304" pitchFamily="18" charset="0"/>
              </a:rPr>
              <a:t> depuis 2009. (KCE ,2019)</a:t>
            </a:r>
            <a:endParaRPr lang="en-CA" sz="1800" dirty="0">
              <a:effectLst/>
              <a:latin typeface="Times New Roman" panose="02020603050405020304" pitchFamily="18" charset="0"/>
              <a:ea typeface="Calibri" panose="020F0502020204030204" pitchFamily="34" charset="0"/>
            </a:endParaRPr>
          </a:p>
          <a:p>
            <a:pPr marL="342900" indent="-342900">
              <a:lnSpc>
                <a:spcPct val="150000"/>
              </a:lnSpc>
              <a:buFont typeface="+mj-lt"/>
              <a:buAutoNum type="arabicPeriod"/>
            </a:pPr>
            <a:r>
              <a:rPr lang="fr-BE" sz="1800" b="1" i="1" u="sng" dirty="0">
                <a:solidFill>
                  <a:srgbClr val="595959"/>
                </a:solidFill>
                <a:effectLst/>
                <a:latin typeface="Times New Roman" panose="02020603050405020304" pitchFamily="18" charset="0"/>
                <a:ea typeface="Calibri" panose="020F0502020204030204" pitchFamily="34" charset="0"/>
              </a:rPr>
              <a:t>Le désengagement des collaborateurs par rapport à l’organisation et leur travail</a:t>
            </a:r>
            <a:r>
              <a:rPr lang="fr-BE" sz="1800" u="sng" dirty="0">
                <a:solidFill>
                  <a:srgbClr val="595959"/>
                </a:solidFill>
                <a:effectLst/>
                <a:latin typeface="Times New Roman" panose="02020603050405020304" pitchFamily="18" charset="0"/>
                <a:ea typeface="Calibri" panose="020F0502020204030204" pitchFamily="34" charset="0"/>
              </a:rPr>
              <a:t>.</a:t>
            </a:r>
            <a:r>
              <a:rPr lang="fr-BE" sz="1800" u="sng" dirty="0">
                <a:effectLst/>
                <a:latin typeface="Times New Roman" panose="02020603050405020304" pitchFamily="18" charset="0"/>
                <a:ea typeface="Times New Roman" panose="02020603050405020304" pitchFamily="18" charset="0"/>
              </a:rPr>
              <a:t> </a:t>
            </a:r>
            <a:endParaRPr lang="en-CA" sz="1800" u="sng" dirty="0">
              <a:effectLst/>
              <a:latin typeface="Times New Roman" panose="02020603050405020304" pitchFamily="18" charset="0"/>
              <a:ea typeface="Calibri" panose="020F0502020204030204" pitchFamily="34" charset="0"/>
            </a:endParaRPr>
          </a:p>
          <a:p>
            <a:pPr marL="342900" indent="-342900">
              <a:lnSpc>
                <a:spcPct val="150000"/>
              </a:lnSpc>
              <a:buFont typeface="+mj-lt"/>
              <a:buAutoNum type="arabicPeriod"/>
            </a:pPr>
            <a:r>
              <a:rPr lang="fr-BE" sz="1800" b="1" i="1" u="sng" dirty="0">
                <a:solidFill>
                  <a:srgbClr val="595959"/>
                </a:solidFill>
                <a:effectLst/>
                <a:latin typeface="Times New Roman" panose="02020603050405020304" pitchFamily="18" charset="0"/>
                <a:ea typeface="Calibri" panose="020F0502020204030204" pitchFamily="34" charset="0"/>
              </a:rPr>
              <a:t>L’identité sociale des collaborateurs</a:t>
            </a:r>
            <a:r>
              <a:rPr lang="fr-BE" b="1" i="1" u="sng" dirty="0">
                <a:solidFill>
                  <a:srgbClr val="595959"/>
                </a:solidFill>
                <a:latin typeface="Times New Roman" panose="02020603050405020304" pitchFamily="18" charset="0"/>
                <a:ea typeface="Calibri" panose="020F0502020204030204" pitchFamily="34" charset="0"/>
              </a:rPr>
              <a:t>,</a:t>
            </a:r>
            <a:endParaRPr lang="en-CA" sz="1800" u="sng" dirty="0">
              <a:effectLst/>
              <a:latin typeface="Times New Roman" panose="02020603050405020304" pitchFamily="18" charset="0"/>
              <a:ea typeface="Calibri" panose="020F0502020204030204" pitchFamily="34" charset="0"/>
            </a:endParaRPr>
          </a:p>
        </p:txBody>
      </p:sp>
      <p:pic>
        <p:nvPicPr>
          <p:cNvPr id="11" name="Image 10">
            <a:extLst>
              <a:ext uri="{FF2B5EF4-FFF2-40B4-BE49-F238E27FC236}">
                <a16:creationId xmlns:a16="http://schemas.microsoft.com/office/drawing/2014/main" id="{2733C501-03BD-47F8-962D-F11977A3DA5A}"/>
              </a:ext>
            </a:extLst>
          </p:cNvPr>
          <p:cNvPicPr>
            <a:picLocks noChangeAspect="1"/>
          </p:cNvPicPr>
          <p:nvPr/>
        </p:nvPicPr>
        <p:blipFill>
          <a:blip r:embed="rId2"/>
          <a:stretch>
            <a:fillRect/>
          </a:stretch>
        </p:blipFill>
        <p:spPr>
          <a:xfrm>
            <a:off x="7233097" y="0"/>
            <a:ext cx="4087693" cy="2073783"/>
          </a:xfrm>
          <a:prstGeom prst="rect">
            <a:avLst/>
          </a:prstGeom>
        </p:spPr>
      </p:pic>
      <p:sp>
        <p:nvSpPr>
          <p:cNvPr id="13" name="ZoneTexte 12">
            <a:extLst>
              <a:ext uri="{FF2B5EF4-FFF2-40B4-BE49-F238E27FC236}">
                <a16:creationId xmlns:a16="http://schemas.microsoft.com/office/drawing/2014/main" id="{27FD38D4-031C-44D1-A87E-42B87170EAE4}"/>
              </a:ext>
            </a:extLst>
          </p:cNvPr>
          <p:cNvSpPr txBox="1"/>
          <p:nvPr/>
        </p:nvSpPr>
        <p:spPr>
          <a:xfrm>
            <a:off x="5907121" y="5696276"/>
            <a:ext cx="6094378" cy="369332"/>
          </a:xfrm>
          <a:prstGeom prst="rect">
            <a:avLst/>
          </a:prstGeom>
          <a:noFill/>
        </p:spPr>
        <p:txBody>
          <a:bodyPr wrap="square">
            <a:spAutoFit/>
          </a:bodyPr>
          <a:lstStyle/>
          <a:p>
            <a:r>
              <a:rPr lang="en-CA" b="0" i="0" dirty="0">
                <a:solidFill>
                  <a:srgbClr val="525A66"/>
                </a:solidFill>
                <a:effectLst/>
                <a:latin typeface="Arial" panose="020B0604020202020204" pitchFamily="34" charset="0"/>
                <a:hlinkClick r:id="rId3"/>
              </a:rPr>
              <a:t>aicha.mazouz@student.uclouvain.be</a:t>
            </a:r>
            <a:r>
              <a:rPr lang="en-CA" b="0" i="0" dirty="0">
                <a:solidFill>
                  <a:srgbClr val="525A66"/>
                </a:solidFill>
                <a:effectLst/>
                <a:latin typeface="Arial" panose="020B0604020202020204" pitchFamily="34" charset="0"/>
              </a:rPr>
              <a:t> </a:t>
            </a:r>
            <a:endParaRPr lang="en-CA" dirty="0"/>
          </a:p>
        </p:txBody>
      </p:sp>
    </p:spTree>
    <p:extLst>
      <p:ext uri="{BB962C8B-B14F-4D97-AF65-F5344CB8AC3E}">
        <p14:creationId xmlns:p14="http://schemas.microsoft.com/office/powerpoint/2010/main" val="11226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EB92FD-6A59-48A4-AF20-EFF8DD1AC9D5}"/>
              </a:ext>
            </a:extLst>
          </p:cNvPr>
          <p:cNvSpPr txBox="1"/>
          <p:nvPr/>
        </p:nvSpPr>
        <p:spPr>
          <a:xfrm>
            <a:off x="2930457" y="576368"/>
            <a:ext cx="6094378" cy="5444054"/>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fr-BE" dirty="0">
                <a:solidFill>
                  <a:srgbClr val="595959"/>
                </a:solidFill>
                <a:latin typeface="Times New Roman" panose="02020603050405020304" pitchFamily="18" charset="0"/>
              </a:rPr>
              <a:t>l’engagement organisationnel, le soutien organisationnel perçu, le comportement de leadership et l’engagement au travail influencent la satisfaction au travail. </a:t>
            </a:r>
            <a:endParaRPr lang="en-CA" dirty="0">
              <a:solidFill>
                <a:srgbClr val="595959"/>
              </a:solidFill>
              <a:latin typeface="Times New Roman" panose="02020603050405020304" pitchFamily="18" charset="0"/>
            </a:endParaRPr>
          </a:p>
          <a:p>
            <a:pPr marL="285750" indent="-285750">
              <a:lnSpc>
                <a:spcPct val="150000"/>
              </a:lnSpc>
              <a:buFont typeface="Wingdings" panose="05000000000000000000" pitchFamily="2" charset="2"/>
              <a:buChar char="q"/>
            </a:pPr>
            <a:r>
              <a:rPr lang="fr-BE" sz="1800" dirty="0">
                <a:solidFill>
                  <a:srgbClr val="595959"/>
                </a:solidFill>
                <a:effectLst/>
                <a:latin typeface="Times New Roman" panose="02020603050405020304" pitchFamily="18" charset="0"/>
                <a:ea typeface="Calibri" panose="020F0502020204030204" pitchFamily="34" charset="0"/>
              </a:rPr>
              <a:t>la déshumanisation peut également générer des conflits relationnels et pousser le collaborateur à quitter son organisation. </a:t>
            </a:r>
            <a:endParaRPr lang="fr-BE" sz="1800" dirty="0">
              <a:solidFill>
                <a:srgbClr val="595959"/>
              </a:solidFill>
              <a:effectLst/>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q"/>
            </a:pPr>
            <a:r>
              <a:rPr lang="fr-BE" sz="1800" dirty="0">
                <a:solidFill>
                  <a:srgbClr val="595959"/>
                </a:solidFill>
                <a:effectLst/>
                <a:latin typeface="Times New Roman" panose="02020603050405020304" pitchFamily="18" charset="0"/>
                <a:ea typeface="Times New Roman" panose="02020603050405020304" pitchFamily="18" charset="0"/>
              </a:rPr>
              <a:t>la déshumanisation organisationnelle diminue le sentiment d'autonomie, le sentiment d'appartenance et </a:t>
            </a:r>
            <a:r>
              <a:rPr lang="fr-BE" dirty="0">
                <a:solidFill>
                  <a:srgbClr val="595959"/>
                </a:solidFill>
                <a:latin typeface="Times New Roman" panose="02020603050405020304" pitchFamily="18" charset="0"/>
                <a:ea typeface="Times New Roman" panose="02020603050405020304" pitchFamily="18" charset="0"/>
              </a:rPr>
              <a:t>les</a:t>
            </a:r>
            <a:r>
              <a:rPr lang="fr-BE" sz="1800" dirty="0">
                <a:solidFill>
                  <a:srgbClr val="595959"/>
                </a:solidFill>
                <a:effectLst/>
                <a:latin typeface="Times New Roman" panose="02020603050405020304" pitchFamily="18" charset="0"/>
                <a:ea typeface="Times New Roman" panose="02020603050405020304" pitchFamily="18" charset="0"/>
              </a:rPr>
              <a:t> compétences des employés.  Elle risque également de générer des conflits relationnels au travail, augmenter le turnover </a:t>
            </a:r>
            <a:r>
              <a:rPr lang="fr-BE" sz="1800" dirty="0">
                <a:effectLst/>
                <a:latin typeface="Times New Roman" panose="02020603050405020304" pitchFamily="18" charset="0"/>
                <a:ea typeface="Calibri" panose="020F0502020204030204" pitchFamily="34" charset="0"/>
              </a:rPr>
              <a:t>et le </a:t>
            </a:r>
            <a:r>
              <a:rPr lang="fr-BE" sz="1800" dirty="0">
                <a:solidFill>
                  <a:srgbClr val="595959"/>
                </a:solidFill>
                <a:effectLst/>
                <a:latin typeface="Times New Roman" panose="02020603050405020304" pitchFamily="18" charset="0"/>
                <a:ea typeface="Times New Roman" panose="02020603050405020304" pitchFamily="18" charset="0"/>
              </a:rPr>
              <a:t>taux d'absentéisme, engendrer des tensions psychologiques et à intentions de roulement ainsi qu'une diminution de la satisfaction au travail ,,,</a:t>
            </a:r>
            <a:endParaRPr lang="en-CA"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0591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FE52B6-489C-4B48-A5D8-2FD60B599632}"/>
              </a:ext>
            </a:extLst>
          </p:cNvPr>
          <p:cNvPicPr>
            <a:picLocks noChangeAspect="1"/>
          </p:cNvPicPr>
          <p:nvPr/>
        </p:nvPicPr>
        <p:blipFill>
          <a:blip r:embed="rId2"/>
          <a:stretch>
            <a:fillRect/>
          </a:stretch>
        </p:blipFill>
        <p:spPr>
          <a:xfrm>
            <a:off x="2762655" y="0"/>
            <a:ext cx="6245158" cy="6788217"/>
          </a:xfrm>
          <a:prstGeom prst="rect">
            <a:avLst/>
          </a:prstGeom>
        </p:spPr>
      </p:pic>
    </p:spTree>
    <p:extLst>
      <p:ext uri="{BB962C8B-B14F-4D97-AF65-F5344CB8AC3E}">
        <p14:creationId xmlns:p14="http://schemas.microsoft.com/office/powerpoint/2010/main" val="606409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308186-A415-423F-9FF7-F2CF02117210}"/>
              </a:ext>
            </a:extLst>
          </p:cNvPr>
          <p:cNvPicPr>
            <a:picLocks noChangeAspect="1"/>
          </p:cNvPicPr>
          <p:nvPr/>
        </p:nvPicPr>
        <p:blipFill>
          <a:blip r:embed="rId2"/>
          <a:stretch>
            <a:fillRect/>
          </a:stretch>
        </p:blipFill>
        <p:spPr>
          <a:xfrm>
            <a:off x="484633" y="153891"/>
            <a:ext cx="5417638" cy="5888737"/>
          </a:xfrm>
          <a:prstGeom prst="rect">
            <a:avLst/>
          </a:prstGeom>
        </p:spPr>
      </p:pic>
      <p:pic>
        <p:nvPicPr>
          <p:cNvPr id="3" name="Image 2">
            <a:extLst>
              <a:ext uri="{FF2B5EF4-FFF2-40B4-BE49-F238E27FC236}">
                <a16:creationId xmlns:a16="http://schemas.microsoft.com/office/drawing/2014/main" id="{95BF6317-BF90-4622-917E-42741539403C}"/>
              </a:ext>
            </a:extLst>
          </p:cNvPr>
          <p:cNvPicPr>
            <a:picLocks noChangeAspect="1"/>
          </p:cNvPicPr>
          <p:nvPr/>
        </p:nvPicPr>
        <p:blipFill>
          <a:blip r:embed="rId3"/>
          <a:stretch>
            <a:fillRect/>
          </a:stretch>
        </p:blipFill>
        <p:spPr>
          <a:xfrm>
            <a:off x="6289731" y="826609"/>
            <a:ext cx="4770618" cy="5483468"/>
          </a:xfrm>
          <a:prstGeom prst="rect">
            <a:avLst/>
          </a:prstGeom>
        </p:spPr>
      </p:pic>
    </p:spTree>
    <p:extLst>
      <p:ext uri="{BB962C8B-B14F-4D97-AF65-F5344CB8AC3E}">
        <p14:creationId xmlns:p14="http://schemas.microsoft.com/office/powerpoint/2010/main" val="50944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31FEC494-4859-4007-BEFD-CAE0A0D63E6E}"/>
              </a:ext>
            </a:extLst>
          </p:cNvPr>
          <p:cNvSpPr/>
          <p:nvPr/>
        </p:nvSpPr>
        <p:spPr>
          <a:xfrm>
            <a:off x="2380635" y="0"/>
            <a:ext cx="7880944" cy="1532771"/>
          </a:xfrm>
          <a:prstGeom prst="triangle">
            <a:avLst>
              <a:gd name="adj" fmla="val 49668"/>
            </a:avLst>
          </a:prstGeom>
          <a:solidFill>
            <a:srgbClr val="40C1AC"/>
          </a:solidFill>
          <a:ln>
            <a:solidFill>
              <a:schemeClr val="bg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b="1" dirty="0">
                <a:solidFill>
                  <a:schemeClr val="bg1"/>
                </a:solidFill>
                <a:latin typeface="Usual Light" panose="020B0403030403020204" pitchFamily="34" charset="0"/>
              </a:rPr>
              <a:t>Processus de management</a:t>
            </a:r>
          </a:p>
          <a:p>
            <a:pPr algn="ctr"/>
            <a:endParaRPr lang="fr-BE" u="sng" dirty="0">
              <a:latin typeface="Usual Light" panose="020B0403030403020204" pitchFamily="34" charset="0"/>
            </a:endParaRPr>
          </a:p>
          <a:p>
            <a:pPr algn="ctr"/>
            <a:endParaRPr lang="fr-BE" u="sng" dirty="0">
              <a:latin typeface="Usual Light" panose="020B0403030403020204" pitchFamily="34" charset="0"/>
            </a:endParaRPr>
          </a:p>
          <a:p>
            <a:pPr algn="ctr"/>
            <a:endParaRPr lang="fr-BE" u="sng" dirty="0">
              <a:latin typeface="Usual Light" panose="020B0403030403020204" pitchFamily="34" charset="0"/>
            </a:endParaRPr>
          </a:p>
        </p:txBody>
      </p:sp>
      <p:sp>
        <p:nvSpPr>
          <p:cNvPr id="6" name="Rectangle: Rounded Corners 5">
            <a:extLst>
              <a:ext uri="{FF2B5EF4-FFF2-40B4-BE49-F238E27FC236}">
                <a16:creationId xmlns:a16="http://schemas.microsoft.com/office/drawing/2014/main" id="{CD3173A2-652B-4A53-BF32-244891163C06}"/>
              </a:ext>
            </a:extLst>
          </p:cNvPr>
          <p:cNvSpPr/>
          <p:nvPr/>
        </p:nvSpPr>
        <p:spPr>
          <a:xfrm>
            <a:off x="2380634" y="1687907"/>
            <a:ext cx="7880943" cy="1856945"/>
          </a:xfrm>
          <a:prstGeom prst="roundRect">
            <a:avLst/>
          </a:prstGeom>
          <a:solidFill>
            <a:srgbClr val="2D8C9E"/>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b="1" dirty="0">
                <a:solidFill>
                  <a:schemeClr val="bg1"/>
                </a:solidFill>
                <a:latin typeface="Usual Light" panose="020B0403030403020204" pitchFamily="34" charset="0"/>
              </a:rPr>
              <a:t>Processus de réalisation</a:t>
            </a:r>
            <a:r>
              <a:rPr lang="en-CA" b="1" dirty="0">
                <a:solidFill>
                  <a:schemeClr val="bg1"/>
                </a:solidFill>
                <a:latin typeface="Usual Light" panose="020B0403030403020204" pitchFamily="34" charset="0"/>
              </a:rPr>
              <a:t> de </a:t>
            </a:r>
            <a:r>
              <a:rPr lang="en-CA" b="1" dirty="0" err="1">
                <a:solidFill>
                  <a:schemeClr val="bg1"/>
                </a:solidFill>
                <a:latin typeface="Usual Light" panose="020B0403030403020204" pitchFamily="34" charset="0"/>
              </a:rPr>
              <a:t>l’activité</a:t>
            </a:r>
            <a:r>
              <a:rPr lang="en-CA" b="1" dirty="0">
                <a:solidFill>
                  <a:schemeClr val="bg1"/>
                </a:solidFill>
                <a:latin typeface="Usual Light" panose="020B0403030403020204" pitchFamily="34" charset="0"/>
              </a:rPr>
              <a:t> de </a:t>
            </a:r>
            <a:r>
              <a:rPr lang="en-CA" b="1" dirty="0" err="1">
                <a:solidFill>
                  <a:schemeClr val="bg1"/>
                </a:solidFill>
                <a:latin typeface="Usual Light" panose="020B0403030403020204" pitchFamily="34" charset="0"/>
              </a:rPr>
              <a:t>soins</a:t>
            </a:r>
            <a:endParaRPr lang="en-CA" b="1" dirty="0">
              <a:solidFill>
                <a:schemeClr val="bg1"/>
              </a:solidFill>
              <a:latin typeface="Usual Light" panose="020B0403030403020204" pitchFamily="34" charset="0"/>
            </a:endParaRPr>
          </a:p>
          <a:p>
            <a:pPr algn="ctr"/>
            <a:endParaRPr lang="en-CA" dirty="0">
              <a:solidFill>
                <a:schemeClr val="tx1"/>
              </a:solidFill>
            </a:endParaRPr>
          </a:p>
          <a:p>
            <a:pPr algn="ctr"/>
            <a:endParaRPr lang="en-CA" dirty="0">
              <a:solidFill>
                <a:schemeClr val="tx1"/>
              </a:solidFill>
            </a:endParaRPr>
          </a:p>
          <a:p>
            <a:pPr algn="ctr"/>
            <a:endParaRPr lang="en-CA" dirty="0"/>
          </a:p>
          <a:p>
            <a:pPr algn="ctr"/>
            <a:endParaRPr lang="en-CA" dirty="0"/>
          </a:p>
          <a:p>
            <a:pPr algn="ctr"/>
            <a:endParaRPr lang="fr-BE" dirty="0"/>
          </a:p>
        </p:txBody>
      </p:sp>
      <p:sp>
        <p:nvSpPr>
          <p:cNvPr id="7" name="Rectangle: Rounded Corners 6">
            <a:extLst>
              <a:ext uri="{FF2B5EF4-FFF2-40B4-BE49-F238E27FC236}">
                <a16:creationId xmlns:a16="http://schemas.microsoft.com/office/drawing/2014/main" id="{98B571D5-2032-498D-B3A3-F964CDDA1BBC}"/>
              </a:ext>
            </a:extLst>
          </p:cNvPr>
          <p:cNvSpPr/>
          <p:nvPr/>
        </p:nvSpPr>
        <p:spPr>
          <a:xfrm>
            <a:off x="3023549" y="2223395"/>
            <a:ext cx="1606062" cy="814754"/>
          </a:xfrm>
          <a:prstGeom prst="round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Soins READAPTATION</a:t>
            </a:r>
            <a:endParaRPr lang="en-CA" sz="1400" dirty="0">
              <a:latin typeface="Usual Light" panose="020B0403030403020204" pitchFamily="34" charset="0"/>
            </a:endParaRPr>
          </a:p>
        </p:txBody>
      </p:sp>
      <p:sp>
        <p:nvSpPr>
          <p:cNvPr id="8" name="Rectangle: Rounded Corners 7">
            <a:extLst>
              <a:ext uri="{FF2B5EF4-FFF2-40B4-BE49-F238E27FC236}">
                <a16:creationId xmlns:a16="http://schemas.microsoft.com/office/drawing/2014/main" id="{48CB16D7-4404-49D7-8B40-A0EBD9CD2AD1}"/>
              </a:ext>
            </a:extLst>
          </p:cNvPr>
          <p:cNvSpPr/>
          <p:nvPr/>
        </p:nvSpPr>
        <p:spPr>
          <a:xfrm>
            <a:off x="4779143" y="2239612"/>
            <a:ext cx="1606062" cy="814754"/>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400" dirty="0">
                <a:latin typeface="Usual Light" panose="020B0403030403020204" pitchFamily="34" charset="0"/>
              </a:rPr>
              <a:t>Norme Soins AMBULATOIRES</a:t>
            </a:r>
            <a:endParaRPr lang="en-CA" sz="1400" dirty="0">
              <a:latin typeface="Usual Light" panose="020B0403030403020204" pitchFamily="34" charset="0"/>
            </a:endParaRPr>
          </a:p>
        </p:txBody>
      </p:sp>
      <p:sp>
        <p:nvSpPr>
          <p:cNvPr id="9" name="Rectangle: Rounded Corners 8">
            <a:extLst>
              <a:ext uri="{FF2B5EF4-FFF2-40B4-BE49-F238E27FC236}">
                <a16:creationId xmlns:a16="http://schemas.microsoft.com/office/drawing/2014/main" id="{40B41BF6-3802-4977-8681-741B1443A475}"/>
              </a:ext>
            </a:extLst>
          </p:cNvPr>
          <p:cNvSpPr/>
          <p:nvPr/>
        </p:nvSpPr>
        <p:spPr>
          <a:xfrm>
            <a:off x="6521664" y="2218113"/>
            <a:ext cx="1899012" cy="814754"/>
          </a:xfrm>
          <a:prstGeom prst="roundRect">
            <a:avLst/>
          </a:prstGeom>
          <a:solidFill>
            <a:srgbClr val="71B2C9"/>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Services d’hospitalisation</a:t>
            </a:r>
            <a:endParaRPr lang="en-CA" sz="1400" dirty="0">
              <a:latin typeface="Usual Light" panose="020B0403030403020204" pitchFamily="34" charset="0"/>
            </a:endParaRPr>
          </a:p>
        </p:txBody>
      </p:sp>
      <p:sp>
        <p:nvSpPr>
          <p:cNvPr id="10" name="Rectangle: Rounded Corners 9">
            <a:extLst>
              <a:ext uri="{FF2B5EF4-FFF2-40B4-BE49-F238E27FC236}">
                <a16:creationId xmlns:a16="http://schemas.microsoft.com/office/drawing/2014/main" id="{BE821074-F75F-471D-A83E-8F9121EE42B5}"/>
              </a:ext>
            </a:extLst>
          </p:cNvPr>
          <p:cNvSpPr/>
          <p:nvPr/>
        </p:nvSpPr>
        <p:spPr>
          <a:xfrm>
            <a:off x="8530990" y="2224903"/>
            <a:ext cx="1085903" cy="814754"/>
          </a:xfrm>
          <a:prstGeom prst="roundRect">
            <a:avLst/>
          </a:prstGeom>
          <a:solidFill>
            <a:srgbClr val="B4B5DF"/>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a:t>
            </a:r>
            <a:endParaRPr lang="en-CA" sz="1400" dirty="0">
              <a:latin typeface="Usual Light" panose="020B0403030403020204" pitchFamily="34" charset="0"/>
            </a:endParaRPr>
          </a:p>
        </p:txBody>
      </p:sp>
      <p:sp>
        <p:nvSpPr>
          <p:cNvPr id="11" name="Rectangle: Rounded Corners 10">
            <a:extLst>
              <a:ext uri="{FF2B5EF4-FFF2-40B4-BE49-F238E27FC236}">
                <a16:creationId xmlns:a16="http://schemas.microsoft.com/office/drawing/2014/main" id="{629F101C-C364-4887-9033-36DB08D46B2E}"/>
              </a:ext>
            </a:extLst>
          </p:cNvPr>
          <p:cNvSpPr/>
          <p:nvPr/>
        </p:nvSpPr>
        <p:spPr>
          <a:xfrm>
            <a:off x="2380634" y="3651662"/>
            <a:ext cx="7880942" cy="1394625"/>
          </a:xfrm>
          <a:prstGeom prst="roundRect">
            <a:avLst/>
          </a:prstGeom>
          <a:solidFill>
            <a:srgbClr val="0069B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b="1" dirty="0">
                <a:solidFill>
                  <a:schemeClr val="bg1"/>
                </a:solidFill>
                <a:latin typeface="Usual Light" panose="020B0403030403020204" pitchFamily="34" charset="0"/>
              </a:rPr>
              <a:t>Processus de réalisation</a:t>
            </a:r>
            <a:r>
              <a:rPr lang="en-CA" b="1" dirty="0">
                <a:solidFill>
                  <a:schemeClr val="bg1"/>
                </a:solidFill>
                <a:latin typeface="Usual Light" panose="020B0403030403020204" pitchFamily="34" charset="0"/>
              </a:rPr>
              <a:t> de </a:t>
            </a:r>
            <a:r>
              <a:rPr lang="en-CA" b="1" dirty="0" err="1">
                <a:solidFill>
                  <a:schemeClr val="bg1"/>
                </a:solidFill>
                <a:latin typeface="Usual Light" panose="020B0403030403020204" pitchFamily="34" charset="0"/>
              </a:rPr>
              <a:t>l’activité</a:t>
            </a:r>
            <a:r>
              <a:rPr lang="en-CA" b="1" dirty="0">
                <a:solidFill>
                  <a:schemeClr val="bg1"/>
                </a:solidFill>
                <a:latin typeface="Usual Light" panose="020B0403030403020204" pitchFamily="34" charset="0"/>
              </a:rPr>
              <a:t> medico-technique</a:t>
            </a:r>
          </a:p>
          <a:p>
            <a:pPr algn="ctr"/>
            <a:endParaRPr lang="en-CA" dirty="0"/>
          </a:p>
          <a:p>
            <a:pPr algn="ctr"/>
            <a:endParaRPr lang="en-CA" dirty="0"/>
          </a:p>
          <a:p>
            <a:pPr algn="ctr"/>
            <a:endParaRPr lang="en-CA" dirty="0"/>
          </a:p>
          <a:p>
            <a:pPr algn="ctr"/>
            <a:endParaRPr lang="fr-BE" dirty="0"/>
          </a:p>
        </p:txBody>
      </p:sp>
      <p:sp>
        <p:nvSpPr>
          <p:cNvPr id="12" name="Rectangle: Rounded Corners 11">
            <a:extLst>
              <a:ext uri="{FF2B5EF4-FFF2-40B4-BE49-F238E27FC236}">
                <a16:creationId xmlns:a16="http://schemas.microsoft.com/office/drawing/2014/main" id="{B7905692-3110-4E1B-81BF-04B3B4A9C03F}"/>
              </a:ext>
            </a:extLst>
          </p:cNvPr>
          <p:cNvSpPr/>
          <p:nvPr/>
        </p:nvSpPr>
        <p:spPr>
          <a:xfrm>
            <a:off x="2571112" y="3988365"/>
            <a:ext cx="1606062" cy="927388"/>
          </a:xfrm>
          <a:prstGeom prst="roundRect">
            <a:avLst/>
          </a:prstGeom>
          <a:solidFill>
            <a:srgbClr val="71B2C9"/>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Imagerie diagnostique</a:t>
            </a:r>
            <a:endParaRPr lang="en-CA" sz="1400" dirty="0">
              <a:latin typeface="Usual Light" panose="020B0403030403020204" pitchFamily="34" charset="0"/>
            </a:endParaRPr>
          </a:p>
        </p:txBody>
      </p:sp>
      <p:sp>
        <p:nvSpPr>
          <p:cNvPr id="13" name="Rectangle: Rounded Corners 12">
            <a:extLst>
              <a:ext uri="{FF2B5EF4-FFF2-40B4-BE49-F238E27FC236}">
                <a16:creationId xmlns:a16="http://schemas.microsoft.com/office/drawing/2014/main" id="{F47D6D41-8C05-4C84-93A5-387B909D41F1}"/>
              </a:ext>
            </a:extLst>
          </p:cNvPr>
          <p:cNvSpPr/>
          <p:nvPr/>
        </p:nvSpPr>
        <p:spPr>
          <a:xfrm>
            <a:off x="4367652" y="3991099"/>
            <a:ext cx="1606062" cy="912673"/>
          </a:xfrm>
          <a:prstGeom prst="roundRect">
            <a:avLst/>
          </a:prstGeom>
          <a:solidFill>
            <a:schemeClr val="accent1">
              <a:lumMod val="60000"/>
              <a:lumOff val="4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Laboratoire</a:t>
            </a:r>
            <a:endParaRPr lang="en-CA" sz="1400" dirty="0">
              <a:latin typeface="Usual Light" panose="020B0403030403020204" pitchFamily="34" charset="0"/>
            </a:endParaRPr>
          </a:p>
        </p:txBody>
      </p:sp>
      <p:sp>
        <p:nvSpPr>
          <p:cNvPr id="14" name="Rectangle: Rounded Corners 13">
            <a:extLst>
              <a:ext uri="{FF2B5EF4-FFF2-40B4-BE49-F238E27FC236}">
                <a16:creationId xmlns:a16="http://schemas.microsoft.com/office/drawing/2014/main" id="{EF733C8D-4172-4B45-9DE0-C68CA7ACB13F}"/>
              </a:ext>
            </a:extLst>
          </p:cNvPr>
          <p:cNvSpPr/>
          <p:nvPr/>
        </p:nvSpPr>
        <p:spPr>
          <a:xfrm>
            <a:off x="6941291" y="3982593"/>
            <a:ext cx="1085903" cy="912673"/>
          </a:xfrm>
          <a:prstGeom prst="roundRect">
            <a:avLst/>
          </a:prstGeom>
          <a:solidFill>
            <a:srgbClr val="B4B5DF"/>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a:t>
            </a:r>
            <a:endParaRPr lang="en-CA" sz="1400" dirty="0">
              <a:latin typeface="Usual Light" panose="020B0403030403020204" pitchFamily="34" charset="0"/>
            </a:endParaRPr>
          </a:p>
        </p:txBody>
      </p:sp>
      <p:sp>
        <p:nvSpPr>
          <p:cNvPr id="15" name="Rectangle: Rounded Corners 14">
            <a:extLst>
              <a:ext uri="{FF2B5EF4-FFF2-40B4-BE49-F238E27FC236}">
                <a16:creationId xmlns:a16="http://schemas.microsoft.com/office/drawing/2014/main" id="{315F69FA-0E7E-4D05-9EEA-6BE9301C74FD}"/>
              </a:ext>
            </a:extLst>
          </p:cNvPr>
          <p:cNvSpPr/>
          <p:nvPr/>
        </p:nvSpPr>
        <p:spPr>
          <a:xfrm>
            <a:off x="3981972" y="917858"/>
            <a:ext cx="2286506" cy="519187"/>
          </a:xfrm>
          <a:prstGeom prst="round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Leadership</a:t>
            </a:r>
            <a:endParaRPr lang="en-CA" sz="1400" dirty="0">
              <a:latin typeface="Usual Light" panose="020B0403030403020204" pitchFamily="34" charset="0"/>
            </a:endParaRPr>
          </a:p>
        </p:txBody>
      </p:sp>
      <p:sp>
        <p:nvSpPr>
          <p:cNvPr id="16" name="Rectangle: Rounded Corners 15">
            <a:extLst>
              <a:ext uri="{FF2B5EF4-FFF2-40B4-BE49-F238E27FC236}">
                <a16:creationId xmlns:a16="http://schemas.microsoft.com/office/drawing/2014/main" id="{C3E22643-D7F1-4890-ACA6-27AA593A97DF}"/>
              </a:ext>
            </a:extLst>
          </p:cNvPr>
          <p:cNvSpPr/>
          <p:nvPr/>
        </p:nvSpPr>
        <p:spPr>
          <a:xfrm>
            <a:off x="6340990" y="917858"/>
            <a:ext cx="2286506" cy="536601"/>
          </a:xfrm>
          <a:prstGeom prst="round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Gouvernance</a:t>
            </a:r>
            <a:endParaRPr lang="en-CA" sz="1400" dirty="0">
              <a:latin typeface="Usual Light" panose="020B0403030403020204" pitchFamily="34" charset="0"/>
            </a:endParaRPr>
          </a:p>
        </p:txBody>
      </p:sp>
      <p:sp>
        <p:nvSpPr>
          <p:cNvPr id="17" name="Callout: Up Arrow 16">
            <a:extLst>
              <a:ext uri="{FF2B5EF4-FFF2-40B4-BE49-F238E27FC236}">
                <a16:creationId xmlns:a16="http://schemas.microsoft.com/office/drawing/2014/main" id="{2201DBDF-E567-4DBC-AC41-A9EC96069EF8}"/>
              </a:ext>
            </a:extLst>
          </p:cNvPr>
          <p:cNvSpPr/>
          <p:nvPr/>
        </p:nvSpPr>
        <p:spPr>
          <a:xfrm>
            <a:off x="2426683" y="4494494"/>
            <a:ext cx="7834893" cy="2120273"/>
          </a:xfrm>
          <a:prstGeom prst="upArrowCallout">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b="1" dirty="0">
              <a:solidFill>
                <a:schemeClr val="bg1"/>
              </a:solidFill>
              <a:latin typeface="Usual Light" panose="020B0403030403020204" pitchFamily="34" charset="0"/>
            </a:endParaRPr>
          </a:p>
          <a:p>
            <a:pPr algn="ctr"/>
            <a:endParaRPr lang="fr-BE" b="1" dirty="0">
              <a:solidFill>
                <a:schemeClr val="bg1"/>
              </a:solidFill>
              <a:latin typeface="Usual Light" panose="020B0403030403020204" pitchFamily="34" charset="0"/>
            </a:endParaRPr>
          </a:p>
          <a:p>
            <a:pPr algn="ctr"/>
            <a:r>
              <a:rPr lang="fr-BE" b="1" dirty="0">
                <a:solidFill>
                  <a:schemeClr val="bg1"/>
                </a:solidFill>
                <a:latin typeface="Usual Light" panose="020B0403030403020204" pitchFamily="34" charset="0"/>
              </a:rPr>
              <a:t>Processus de </a:t>
            </a:r>
          </a:p>
          <a:p>
            <a:pPr algn="ctr"/>
            <a:r>
              <a:rPr lang="fr-BE" b="1" dirty="0">
                <a:solidFill>
                  <a:schemeClr val="bg1"/>
                </a:solidFill>
                <a:latin typeface="Usual Light" panose="020B0403030403020204" pitchFamily="34" charset="0"/>
              </a:rPr>
              <a:t>support</a:t>
            </a:r>
          </a:p>
          <a:p>
            <a:pPr algn="ctr"/>
            <a:endParaRPr lang="fr-BE" dirty="0">
              <a:latin typeface="Usual Light" panose="020B0403030403020204" pitchFamily="34" charset="0"/>
            </a:endParaRPr>
          </a:p>
          <a:p>
            <a:pPr algn="ctr"/>
            <a:endParaRPr lang="fr-BE" dirty="0">
              <a:latin typeface="Usual Light" panose="020B0403030403020204" pitchFamily="34" charset="0"/>
            </a:endParaRPr>
          </a:p>
        </p:txBody>
      </p:sp>
      <p:sp>
        <p:nvSpPr>
          <p:cNvPr id="18" name="Rectangle: Rounded Corners 17">
            <a:extLst>
              <a:ext uri="{FF2B5EF4-FFF2-40B4-BE49-F238E27FC236}">
                <a16:creationId xmlns:a16="http://schemas.microsoft.com/office/drawing/2014/main" id="{F5322138-1D5D-4EA1-B126-BAB26FCFA5B5}"/>
              </a:ext>
            </a:extLst>
          </p:cNvPr>
          <p:cNvSpPr/>
          <p:nvPr/>
        </p:nvSpPr>
        <p:spPr>
          <a:xfrm>
            <a:off x="2555344" y="5336526"/>
            <a:ext cx="1085903" cy="1186312"/>
          </a:xfrm>
          <a:prstGeom prst="roundRect">
            <a:avLst/>
          </a:prstGeom>
          <a:solidFill>
            <a:srgbClr val="B4B5DF"/>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Norme PCI</a:t>
            </a:r>
            <a:endParaRPr lang="en-CA" sz="1400" dirty="0">
              <a:latin typeface="Usual Light" panose="020B0403030403020204" pitchFamily="34" charset="0"/>
            </a:endParaRPr>
          </a:p>
        </p:txBody>
      </p:sp>
      <p:sp>
        <p:nvSpPr>
          <p:cNvPr id="19" name="Rectangle: Rounded Corners 18">
            <a:extLst>
              <a:ext uri="{FF2B5EF4-FFF2-40B4-BE49-F238E27FC236}">
                <a16:creationId xmlns:a16="http://schemas.microsoft.com/office/drawing/2014/main" id="{E284EC6C-0256-412D-ADFE-229021AB0FB7}"/>
              </a:ext>
            </a:extLst>
          </p:cNvPr>
          <p:cNvSpPr/>
          <p:nvPr/>
        </p:nvSpPr>
        <p:spPr>
          <a:xfrm>
            <a:off x="7286838" y="5481428"/>
            <a:ext cx="1432871" cy="917428"/>
          </a:xfrm>
          <a:prstGeom prst="roundRect">
            <a:avLst/>
          </a:prstGeom>
          <a:solidFill>
            <a:srgbClr val="40C1A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Gestion des médicaments</a:t>
            </a:r>
            <a:endParaRPr lang="en-CA" sz="1400" dirty="0">
              <a:latin typeface="Usual Light" panose="020B0403030403020204" pitchFamily="34" charset="0"/>
            </a:endParaRPr>
          </a:p>
        </p:txBody>
      </p:sp>
      <p:sp>
        <p:nvSpPr>
          <p:cNvPr id="20" name="Rectangle: Rounded Corners 19">
            <a:extLst>
              <a:ext uri="{FF2B5EF4-FFF2-40B4-BE49-F238E27FC236}">
                <a16:creationId xmlns:a16="http://schemas.microsoft.com/office/drawing/2014/main" id="{12C5D141-73E6-4AD9-B413-485324C551B0}"/>
              </a:ext>
            </a:extLst>
          </p:cNvPr>
          <p:cNvSpPr/>
          <p:nvPr/>
        </p:nvSpPr>
        <p:spPr>
          <a:xfrm>
            <a:off x="3947050" y="5492534"/>
            <a:ext cx="1432871" cy="917428"/>
          </a:xfrm>
          <a:prstGeom prst="round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a:latin typeface="Usual Light" panose="020B0403030403020204" pitchFamily="34" charset="0"/>
              </a:rPr>
              <a:t>Préparation aux situations d’urgence et de sinistres</a:t>
            </a:r>
            <a:endParaRPr lang="en-CA" sz="1400" dirty="0">
              <a:latin typeface="Usual Light" panose="020B0403030403020204" pitchFamily="34" charset="0"/>
            </a:endParaRPr>
          </a:p>
        </p:txBody>
      </p:sp>
      <p:sp>
        <p:nvSpPr>
          <p:cNvPr id="25" name="Rectangle: Rounded Corners 24">
            <a:extLst>
              <a:ext uri="{FF2B5EF4-FFF2-40B4-BE49-F238E27FC236}">
                <a16:creationId xmlns:a16="http://schemas.microsoft.com/office/drawing/2014/main" id="{2FA22B6B-87B6-4227-8228-229D01E1F61D}"/>
              </a:ext>
            </a:extLst>
          </p:cNvPr>
          <p:cNvSpPr/>
          <p:nvPr/>
        </p:nvSpPr>
        <p:spPr>
          <a:xfrm>
            <a:off x="8821280" y="5353897"/>
            <a:ext cx="1322262" cy="1178468"/>
          </a:xfrm>
          <a:prstGeom prst="roundRect">
            <a:avLst/>
          </a:prstGeom>
          <a:solidFill>
            <a:srgbClr val="71B2C9"/>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400" dirty="0" err="1">
                <a:latin typeface="Usual Light" panose="020B0403030403020204" pitchFamily="34" charset="0"/>
              </a:rPr>
              <a:t>Norm</a:t>
            </a:r>
            <a:r>
              <a:rPr lang="fr-BE" sz="1400" dirty="0">
                <a:latin typeface="Usual Light" panose="020B0403030403020204" pitchFamily="34" charset="0"/>
              </a:rPr>
              <a:t> Télé médecine</a:t>
            </a:r>
            <a:endParaRPr lang="en-CA" sz="1400" dirty="0">
              <a:latin typeface="Usual Light" panose="020B0403030403020204" pitchFamily="34" charset="0"/>
            </a:endParaRPr>
          </a:p>
        </p:txBody>
      </p:sp>
      <p:sp>
        <p:nvSpPr>
          <p:cNvPr id="27" name="Rectangle: Rounded Corners 26">
            <a:extLst>
              <a:ext uri="{FF2B5EF4-FFF2-40B4-BE49-F238E27FC236}">
                <a16:creationId xmlns:a16="http://schemas.microsoft.com/office/drawing/2014/main" id="{DBD62FD7-C758-4184-8069-B3B868DC7D75}"/>
              </a:ext>
            </a:extLst>
          </p:cNvPr>
          <p:cNvSpPr/>
          <p:nvPr/>
        </p:nvSpPr>
        <p:spPr>
          <a:xfrm>
            <a:off x="3044317" y="3112966"/>
            <a:ext cx="6593345" cy="383274"/>
          </a:xfrm>
          <a:prstGeom prst="roundRect">
            <a:avLst/>
          </a:prstGeom>
          <a:solidFill>
            <a:srgbClr val="ED7D3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BE" dirty="0"/>
              <a:t>Norme Excellence des services</a:t>
            </a:r>
            <a:endParaRPr lang="en-CA" dirty="0"/>
          </a:p>
        </p:txBody>
      </p:sp>
    </p:spTree>
    <p:extLst>
      <p:ext uri="{BB962C8B-B14F-4D97-AF65-F5344CB8AC3E}">
        <p14:creationId xmlns:p14="http://schemas.microsoft.com/office/powerpoint/2010/main" val="1501442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Rectangle 85">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Image 4">
            <a:extLst>
              <a:ext uri="{FF2B5EF4-FFF2-40B4-BE49-F238E27FC236}">
                <a16:creationId xmlns:a16="http://schemas.microsoft.com/office/drawing/2014/main" id="{75D8A550-AC29-42F8-ADB7-8FD7CDF1F0BE}"/>
              </a:ext>
            </a:extLst>
          </p:cNvPr>
          <p:cNvPicPr>
            <a:picLocks noChangeAspect="1"/>
          </p:cNvPicPr>
          <p:nvPr/>
        </p:nvPicPr>
        <p:blipFill>
          <a:blip r:embed="rId2"/>
          <a:stretch>
            <a:fillRect/>
          </a:stretch>
        </p:blipFill>
        <p:spPr>
          <a:xfrm>
            <a:off x="6351487" y="1846535"/>
            <a:ext cx="4616434" cy="2985808"/>
          </a:xfrm>
          <a:prstGeom prst="rect">
            <a:avLst/>
          </a:prstGeom>
        </p:spPr>
      </p:pic>
      <p:cxnSp>
        <p:nvCxnSpPr>
          <p:cNvPr id="95" name="Straight Connector 87">
            <a:extLst>
              <a:ext uri="{FF2B5EF4-FFF2-40B4-BE49-F238E27FC236}">
                <a16:creationId xmlns:a16="http://schemas.microsoft.com/office/drawing/2014/main" id="{02E9B2EE-76CA-47F3-9977-3F2FCB7FD2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2EAFB560-3F5E-488A-8D30-6918ECE9A615}"/>
              </a:ext>
            </a:extLst>
          </p:cNvPr>
          <p:cNvPicPr>
            <a:picLocks noChangeAspect="1"/>
          </p:cNvPicPr>
          <p:nvPr/>
        </p:nvPicPr>
        <p:blipFill>
          <a:blip r:embed="rId3"/>
          <a:stretch>
            <a:fillRect/>
          </a:stretch>
        </p:blipFill>
        <p:spPr>
          <a:xfrm>
            <a:off x="1164998" y="2735347"/>
            <a:ext cx="4644528" cy="1114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12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249AD8-3875-4201-A4AE-117375ADFCA4}"/>
              </a:ext>
            </a:extLst>
          </p:cNvPr>
          <p:cNvPicPr>
            <a:picLocks noChangeAspect="1"/>
          </p:cNvPicPr>
          <p:nvPr/>
        </p:nvPicPr>
        <p:blipFill rotWithShape="1">
          <a:blip r:embed="rId2"/>
          <a:srcRect t="1844" b="18085"/>
          <a:stretch/>
        </p:blipFill>
        <p:spPr>
          <a:xfrm rot="21600000">
            <a:off x="20" y="10"/>
            <a:ext cx="12191980" cy="6857990"/>
          </a:xfrm>
          <a:prstGeom prst="rect">
            <a:avLst/>
          </a:prstGeom>
        </p:spPr>
      </p:pic>
      <p:sp>
        <p:nvSpPr>
          <p:cNvPr id="28" name="Rectangle 15">
            <a:extLst>
              <a:ext uri="{FF2B5EF4-FFF2-40B4-BE49-F238E27FC236}">
                <a16:creationId xmlns:a16="http://schemas.microsoft.com/office/drawing/2014/main" id="{216BB327-7AA9-4EC5-815F-9D8E6BC53E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35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178E5DE-896D-4155-BB17-3950C18E3538}"/>
              </a:ext>
            </a:extLst>
          </p:cNvPr>
          <p:cNvPicPr>
            <a:picLocks noChangeAspect="1"/>
          </p:cNvPicPr>
          <p:nvPr/>
        </p:nvPicPr>
        <p:blipFill>
          <a:blip r:embed="rId2"/>
          <a:stretch>
            <a:fillRect/>
          </a:stretch>
        </p:blipFill>
        <p:spPr>
          <a:xfrm>
            <a:off x="1681281" y="643467"/>
            <a:ext cx="3620237" cy="2543217"/>
          </a:xfrm>
          <a:prstGeom prst="rect">
            <a:avLst/>
          </a:prstGeom>
        </p:spPr>
      </p:pic>
      <p:cxnSp>
        <p:nvCxnSpPr>
          <p:cNvPr id="24" name="Straight Connector 18">
            <a:extLst>
              <a:ext uri="{FF2B5EF4-FFF2-40B4-BE49-F238E27FC236}">
                <a16:creationId xmlns:a16="http://schemas.microsoft.com/office/drawing/2014/main" id="{91B6081D-D3E8-4209-B85B-EB1C655A62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40E1B0BB-ABA5-4AD7-B4B3-20B76662EDB9}"/>
              </a:ext>
            </a:extLst>
          </p:cNvPr>
          <p:cNvPicPr>
            <a:picLocks noChangeAspect="1"/>
          </p:cNvPicPr>
          <p:nvPr/>
        </p:nvPicPr>
        <p:blipFill>
          <a:blip r:embed="rId3"/>
          <a:stretch>
            <a:fillRect/>
          </a:stretch>
        </p:blipFill>
        <p:spPr>
          <a:xfrm>
            <a:off x="6102254" y="823046"/>
            <a:ext cx="4732940" cy="2484793"/>
          </a:xfrm>
          <a:prstGeom prst="rect">
            <a:avLst/>
          </a:prstGeom>
        </p:spPr>
      </p:pic>
      <p:cxnSp>
        <p:nvCxnSpPr>
          <p:cNvPr id="25" name="Straight Connector 20">
            <a:extLst>
              <a:ext uri="{FF2B5EF4-FFF2-40B4-BE49-F238E27FC236}">
                <a16:creationId xmlns:a16="http://schemas.microsoft.com/office/drawing/2014/main" id="{28CA55E4-1295-45C8-BA05-5A9E705B74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C5794E-A9A1-4A23-AF68-C79A782233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21EF41A7-38F6-4A07-BA5A-49A2F8B5ECA9}"/>
              </a:ext>
            </a:extLst>
          </p:cNvPr>
          <p:cNvPicPr>
            <a:picLocks noChangeAspect="1"/>
          </p:cNvPicPr>
          <p:nvPr/>
        </p:nvPicPr>
        <p:blipFill>
          <a:blip r:embed="rId4"/>
          <a:stretch>
            <a:fillRect/>
          </a:stretch>
        </p:blipFill>
        <p:spPr>
          <a:xfrm>
            <a:off x="2011247" y="3671316"/>
            <a:ext cx="2960304" cy="2545862"/>
          </a:xfrm>
          <a:prstGeom prst="rect">
            <a:avLst/>
          </a:prstGeom>
        </p:spPr>
      </p:pic>
      <p:pic>
        <p:nvPicPr>
          <p:cNvPr id="5" name="Image 4">
            <a:extLst>
              <a:ext uri="{FF2B5EF4-FFF2-40B4-BE49-F238E27FC236}">
                <a16:creationId xmlns:a16="http://schemas.microsoft.com/office/drawing/2014/main" id="{AEFE4B95-A397-47A2-B596-80FC286D847C}"/>
              </a:ext>
            </a:extLst>
          </p:cNvPr>
          <p:cNvPicPr>
            <a:picLocks noChangeAspect="1"/>
          </p:cNvPicPr>
          <p:nvPr/>
        </p:nvPicPr>
        <p:blipFill>
          <a:blip r:embed="rId5"/>
          <a:stretch>
            <a:fillRect/>
          </a:stretch>
        </p:blipFill>
        <p:spPr>
          <a:xfrm>
            <a:off x="7428051" y="3671316"/>
            <a:ext cx="2553469" cy="2553469"/>
          </a:xfrm>
          <a:prstGeom prst="rect">
            <a:avLst/>
          </a:prstGeom>
        </p:spPr>
      </p:pic>
    </p:spTree>
    <p:extLst>
      <p:ext uri="{BB962C8B-B14F-4D97-AF65-F5344CB8AC3E}">
        <p14:creationId xmlns:p14="http://schemas.microsoft.com/office/powerpoint/2010/main" val="41305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8125302D-1AFF-4DCC-BF8A-28AC25985A0F}"/>
              </a:ext>
            </a:extLst>
          </p:cNvPr>
          <p:cNvPicPr>
            <a:picLocks noChangeAspect="1"/>
          </p:cNvPicPr>
          <p:nvPr/>
        </p:nvPicPr>
        <p:blipFill rotWithShape="1">
          <a:blip r:embed="rId2"/>
          <a:srcRect t="16474" r="1" b="3230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73729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personne, très coloré&#10;&#10;Description générée automatiquement">
            <a:extLst>
              <a:ext uri="{FF2B5EF4-FFF2-40B4-BE49-F238E27FC236}">
                <a16:creationId xmlns:a16="http://schemas.microsoft.com/office/drawing/2014/main" id="{F8204140-EC42-459D-9EA3-D111ED5CDBC0}"/>
              </a:ext>
            </a:extLst>
          </p:cNvPr>
          <p:cNvPicPr>
            <a:picLocks noChangeAspect="1"/>
          </p:cNvPicPr>
          <p:nvPr/>
        </p:nvPicPr>
        <p:blipFill rotWithShape="1">
          <a:blip r:embed="rId2"/>
          <a:srcRect b="70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61581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51DC-A05E-4C20-9810-1CFF31279DFB}"/>
              </a:ext>
            </a:extLst>
          </p:cNvPr>
          <p:cNvSpPr>
            <a:spLocks noGrp="1"/>
          </p:cNvSpPr>
          <p:nvPr>
            <p:ph type="title"/>
            <p:custDataLst>
              <p:tags r:id="rId1"/>
            </p:custDataLst>
          </p:nvPr>
        </p:nvSpPr>
        <p:spPr>
          <a:xfrm>
            <a:off x="484802" y="349581"/>
            <a:ext cx="10515600" cy="579095"/>
          </a:xfrm>
        </p:spPr>
        <p:txBody>
          <a:bodyPr/>
          <a:lstStyle/>
          <a:p>
            <a:pPr algn="l"/>
            <a:r>
              <a:rPr lang="fr-CA" dirty="0"/>
              <a:t>Le référentiel - Leadership</a:t>
            </a:r>
          </a:p>
        </p:txBody>
      </p:sp>
      <p:pic>
        <p:nvPicPr>
          <p:cNvPr id="8" name="Picture 7">
            <a:extLst>
              <a:ext uri="{FF2B5EF4-FFF2-40B4-BE49-F238E27FC236}">
                <a16:creationId xmlns:a16="http://schemas.microsoft.com/office/drawing/2014/main" id="{059146D2-4905-44F3-A5CE-FC71BA0F08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4619" y="6393644"/>
            <a:ext cx="1540014" cy="369333"/>
          </a:xfrm>
          <a:prstGeom prst="rect">
            <a:avLst/>
          </a:prstGeom>
          <a:solidFill>
            <a:schemeClr val="bg1"/>
          </a:solidFill>
        </p:spPr>
      </p:pic>
      <p:pic>
        <p:nvPicPr>
          <p:cNvPr id="4" name="Picture 3">
            <a:extLst>
              <a:ext uri="{FF2B5EF4-FFF2-40B4-BE49-F238E27FC236}">
                <a16:creationId xmlns:a16="http://schemas.microsoft.com/office/drawing/2014/main" id="{F176673D-2B8D-4476-BC3C-51A3F29CA2DD}"/>
              </a:ext>
            </a:extLst>
          </p:cNvPr>
          <p:cNvPicPr>
            <a:picLocks noChangeAspect="1"/>
          </p:cNvPicPr>
          <p:nvPr/>
        </p:nvPicPr>
        <p:blipFill>
          <a:blip r:embed="rId5"/>
          <a:stretch>
            <a:fillRect/>
          </a:stretch>
        </p:blipFill>
        <p:spPr>
          <a:xfrm>
            <a:off x="267016" y="1044242"/>
            <a:ext cx="4228784" cy="5540920"/>
          </a:xfrm>
          <a:prstGeom prst="rect">
            <a:avLst/>
          </a:prstGeom>
          <a:ln>
            <a:solidFill>
              <a:srgbClr val="FF0000"/>
            </a:solidFill>
          </a:ln>
        </p:spPr>
      </p:pic>
      <p:sp>
        <p:nvSpPr>
          <p:cNvPr id="5" name="Callout: Down Arrow 4">
            <a:extLst>
              <a:ext uri="{FF2B5EF4-FFF2-40B4-BE49-F238E27FC236}">
                <a16:creationId xmlns:a16="http://schemas.microsoft.com/office/drawing/2014/main" id="{F0594341-7FD6-435B-A42F-19E93FBF19DE}"/>
              </a:ext>
            </a:extLst>
          </p:cNvPr>
          <p:cNvSpPr/>
          <p:nvPr/>
        </p:nvSpPr>
        <p:spPr>
          <a:xfrm rot="16200000">
            <a:off x="3253954" y="3242305"/>
            <a:ext cx="4952663" cy="1000469"/>
          </a:xfrm>
          <a:prstGeom prst="downArrowCallout">
            <a:avLst>
              <a:gd name="adj1" fmla="val 25000"/>
              <a:gd name="adj2" fmla="val 25000"/>
              <a:gd name="adj3" fmla="val 25000"/>
              <a:gd name="adj4" fmla="val 2565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CE8A275B-752A-4A25-BC4B-E74F5CDD060A}"/>
              </a:ext>
            </a:extLst>
          </p:cNvPr>
          <p:cNvSpPr txBox="1"/>
          <p:nvPr/>
        </p:nvSpPr>
        <p:spPr>
          <a:xfrm>
            <a:off x="7634176" y="1778851"/>
            <a:ext cx="1597297" cy="369332"/>
          </a:xfrm>
          <a:prstGeom prst="rect">
            <a:avLst/>
          </a:prstGeom>
          <a:noFill/>
        </p:spPr>
        <p:txBody>
          <a:bodyPr wrap="none" rtlCol="0">
            <a:spAutoFit/>
          </a:bodyPr>
          <a:lstStyle/>
          <a:p>
            <a:r>
              <a:rPr lang="fr-CA" dirty="0"/>
              <a:t>Capital humain</a:t>
            </a:r>
          </a:p>
        </p:txBody>
      </p:sp>
      <p:sp>
        <p:nvSpPr>
          <p:cNvPr id="18" name="TextBox 17">
            <a:extLst>
              <a:ext uri="{FF2B5EF4-FFF2-40B4-BE49-F238E27FC236}">
                <a16:creationId xmlns:a16="http://schemas.microsoft.com/office/drawing/2014/main" id="{956B0D10-1311-4EF1-AB79-367891761010}"/>
              </a:ext>
            </a:extLst>
          </p:cNvPr>
          <p:cNvSpPr txBox="1"/>
          <p:nvPr/>
        </p:nvSpPr>
        <p:spPr>
          <a:xfrm>
            <a:off x="7634176" y="1179503"/>
            <a:ext cx="2948371" cy="369332"/>
          </a:xfrm>
          <a:prstGeom prst="rect">
            <a:avLst/>
          </a:prstGeom>
          <a:noFill/>
        </p:spPr>
        <p:txBody>
          <a:bodyPr wrap="none" rtlCol="0">
            <a:spAutoFit/>
          </a:bodyPr>
          <a:lstStyle/>
          <a:p>
            <a:r>
              <a:rPr lang="fr-CA" dirty="0"/>
              <a:t>Gestion intégrée de la qualité</a:t>
            </a:r>
          </a:p>
        </p:txBody>
      </p:sp>
      <p:sp>
        <p:nvSpPr>
          <p:cNvPr id="19" name="TextBox 18">
            <a:extLst>
              <a:ext uri="{FF2B5EF4-FFF2-40B4-BE49-F238E27FC236}">
                <a16:creationId xmlns:a16="http://schemas.microsoft.com/office/drawing/2014/main" id="{A8BE04A0-A140-4AFA-A794-805101A1467C}"/>
              </a:ext>
            </a:extLst>
          </p:cNvPr>
          <p:cNvSpPr txBox="1"/>
          <p:nvPr/>
        </p:nvSpPr>
        <p:spPr>
          <a:xfrm>
            <a:off x="7634176" y="2393870"/>
            <a:ext cx="1673022" cy="369332"/>
          </a:xfrm>
          <a:prstGeom prst="rect">
            <a:avLst/>
          </a:prstGeom>
          <a:noFill/>
        </p:spPr>
        <p:txBody>
          <a:bodyPr wrap="none" rtlCol="0">
            <a:spAutoFit/>
          </a:bodyPr>
          <a:lstStyle/>
          <a:p>
            <a:r>
              <a:rPr lang="fr-CA" dirty="0"/>
              <a:t>Communication</a:t>
            </a:r>
          </a:p>
        </p:txBody>
      </p:sp>
      <p:sp>
        <p:nvSpPr>
          <p:cNvPr id="20" name="TextBox 19">
            <a:extLst>
              <a:ext uri="{FF2B5EF4-FFF2-40B4-BE49-F238E27FC236}">
                <a16:creationId xmlns:a16="http://schemas.microsoft.com/office/drawing/2014/main" id="{AE32B9F5-F6AA-4CF1-9FE2-DAA1A1413385}"/>
              </a:ext>
            </a:extLst>
          </p:cNvPr>
          <p:cNvSpPr txBox="1"/>
          <p:nvPr/>
        </p:nvSpPr>
        <p:spPr>
          <a:xfrm>
            <a:off x="7634176" y="2992842"/>
            <a:ext cx="3867084" cy="369332"/>
          </a:xfrm>
          <a:prstGeom prst="rect">
            <a:avLst/>
          </a:prstGeom>
          <a:noFill/>
        </p:spPr>
        <p:txBody>
          <a:bodyPr wrap="none" rtlCol="0">
            <a:spAutoFit/>
          </a:bodyPr>
          <a:lstStyle/>
          <a:p>
            <a:r>
              <a:rPr lang="fr-CA" dirty="0"/>
              <a:t>Planification et conception des services</a:t>
            </a:r>
          </a:p>
        </p:txBody>
      </p:sp>
      <p:sp>
        <p:nvSpPr>
          <p:cNvPr id="21" name="TextBox 20">
            <a:extLst>
              <a:ext uri="{FF2B5EF4-FFF2-40B4-BE49-F238E27FC236}">
                <a16:creationId xmlns:a16="http://schemas.microsoft.com/office/drawing/2014/main" id="{EE978A32-DB5A-4871-8045-60B877CD7945}"/>
              </a:ext>
            </a:extLst>
          </p:cNvPr>
          <p:cNvSpPr txBox="1"/>
          <p:nvPr/>
        </p:nvSpPr>
        <p:spPr>
          <a:xfrm>
            <a:off x="7634176" y="3700649"/>
            <a:ext cx="3805850" cy="369332"/>
          </a:xfrm>
          <a:prstGeom prst="rect">
            <a:avLst/>
          </a:prstGeom>
          <a:noFill/>
        </p:spPr>
        <p:txBody>
          <a:bodyPr wrap="none" rtlCol="0">
            <a:spAutoFit/>
          </a:bodyPr>
          <a:lstStyle/>
          <a:p>
            <a:r>
              <a:rPr lang="fr-CA" dirty="0"/>
              <a:t>Prise de décision fondée sur l’éthique</a:t>
            </a:r>
          </a:p>
        </p:txBody>
      </p:sp>
      <p:sp>
        <p:nvSpPr>
          <p:cNvPr id="22" name="TextBox 21">
            <a:extLst>
              <a:ext uri="{FF2B5EF4-FFF2-40B4-BE49-F238E27FC236}">
                <a16:creationId xmlns:a16="http://schemas.microsoft.com/office/drawing/2014/main" id="{D40448D0-3968-4981-BCA8-2C17EA510EAA}"/>
              </a:ext>
            </a:extLst>
          </p:cNvPr>
          <p:cNvSpPr txBox="1"/>
          <p:nvPr/>
        </p:nvSpPr>
        <p:spPr>
          <a:xfrm>
            <a:off x="7634176" y="4377441"/>
            <a:ext cx="2334935" cy="369332"/>
          </a:xfrm>
          <a:prstGeom prst="rect">
            <a:avLst/>
          </a:prstGeom>
          <a:noFill/>
        </p:spPr>
        <p:txBody>
          <a:bodyPr wrap="none" rtlCol="0">
            <a:spAutoFit/>
          </a:bodyPr>
          <a:lstStyle/>
          <a:p>
            <a:r>
              <a:rPr lang="fr-CA" dirty="0"/>
              <a:t>Gestion des ressources</a:t>
            </a:r>
          </a:p>
        </p:txBody>
      </p:sp>
      <p:sp>
        <p:nvSpPr>
          <p:cNvPr id="23" name="TextBox 22">
            <a:extLst>
              <a:ext uri="{FF2B5EF4-FFF2-40B4-BE49-F238E27FC236}">
                <a16:creationId xmlns:a16="http://schemas.microsoft.com/office/drawing/2014/main" id="{30201F96-5647-4F56-B08C-BAC269035E8B}"/>
              </a:ext>
            </a:extLst>
          </p:cNvPr>
          <p:cNvSpPr txBox="1"/>
          <p:nvPr/>
        </p:nvSpPr>
        <p:spPr>
          <a:xfrm>
            <a:off x="7634176" y="5090143"/>
            <a:ext cx="2521781" cy="369332"/>
          </a:xfrm>
          <a:prstGeom prst="rect">
            <a:avLst/>
          </a:prstGeom>
          <a:noFill/>
        </p:spPr>
        <p:txBody>
          <a:bodyPr wrap="none" rtlCol="0">
            <a:spAutoFit/>
          </a:bodyPr>
          <a:lstStyle/>
          <a:p>
            <a:r>
              <a:rPr lang="fr-CA" dirty="0"/>
              <a:t>Environnement physique</a:t>
            </a:r>
          </a:p>
        </p:txBody>
      </p:sp>
      <p:sp>
        <p:nvSpPr>
          <p:cNvPr id="24" name="TextBox 23">
            <a:extLst>
              <a:ext uri="{FF2B5EF4-FFF2-40B4-BE49-F238E27FC236}">
                <a16:creationId xmlns:a16="http://schemas.microsoft.com/office/drawing/2014/main" id="{8625E9FA-A038-48C7-B073-9DBB1F3BAD65}"/>
              </a:ext>
            </a:extLst>
          </p:cNvPr>
          <p:cNvSpPr txBox="1"/>
          <p:nvPr/>
        </p:nvSpPr>
        <p:spPr>
          <a:xfrm>
            <a:off x="7634176" y="5849539"/>
            <a:ext cx="2368534" cy="369332"/>
          </a:xfrm>
          <a:prstGeom prst="rect">
            <a:avLst/>
          </a:prstGeom>
          <a:noFill/>
        </p:spPr>
        <p:txBody>
          <a:bodyPr wrap="none" rtlCol="0">
            <a:spAutoFit/>
          </a:bodyPr>
          <a:lstStyle/>
          <a:p>
            <a:r>
              <a:rPr lang="fr-CA" dirty="0"/>
              <a:t>Équipements médicaux</a:t>
            </a:r>
          </a:p>
        </p:txBody>
      </p:sp>
      <p:sp>
        <p:nvSpPr>
          <p:cNvPr id="7" name="Left Brace 6">
            <a:extLst>
              <a:ext uri="{FF2B5EF4-FFF2-40B4-BE49-F238E27FC236}">
                <a16:creationId xmlns:a16="http://schemas.microsoft.com/office/drawing/2014/main" id="{2EA24170-F13C-4C69-BC44-E695BA36EC64}"/>
              </a:ext>
            </a:extLst>
          </p:cNvPr>
          <p:cNvSpPr/>
          <p:nvPr/>
        </p:nvSpPr>
        <p:spPr>
          <a:xfrm>
            <a:off x="6847712" y="1126236"/>
            <a:ext cx="552548" cy="5148826"/>
          </a:xfrm>
          <a:prstGeom prst="leftBrace">
            <a:avLst>
              <a:gd name="adj1" fmla="val 77873"/>
              <a:gd name="adj2" fmla="val 49587"/>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Rectangle : coins arrondis 2">
            <a:extLst>
              <a:ext uri="{FF2B5EF4-FFF2-40B4-BE49-F238E27FC236}">
                <a16:creationId xmlns:a16="http://schemas.microsoft.com/office/drawing/2014/main" id="{41ABCD22-0444-4F86-A01C-F4B918A58714}"/>
              </a:ext>
            </a:extLst>
          </p:cNvPr>
          <p:cNvSpPr/>
          <p:nvPr/>
        </p:nvSpPr>
        <p:spPr>
          <a:xfrm>
            <a:off x="7400260" y="3652363"/>
            <a:ext cx="4252048" cy="450430"/>
          </a:xfrm>
          <a:prstGeom prst="roundRect">
            <a:avLst/>
          </a:prstGeom>
          <a:noFill/>
          <a:ln>
            <a:solidFill>
              <a:srgbClr val="ED7D3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 coins arrondis 15">
            <a:extLst>
              <a:ext uri="{FF2B5EF4-FFF2-40B4-BE49-F238E27FC236}">
                <a16:creationId xmlns:a16="http://schemas.microsoft.com/office/drawing/2014/main" id="{F839B1B3-65E5-41FC-A572-464595056F06}"/>
              </a:ext>
            </a:extLst>
          </p:cNvPr>
          <p:cNvSpPr/>
          <p:nvPr/>
        </p:nvSpPr>
        <p:spPr>
          <a:xfrm>
            <a:off x="7431303" y="1748408"/>
            <a:ext cx="2101803" cy="450430"/>
          </a:xfrm>
          <a:prstGeom prst="roundRect">
            <a:avLst/>
          </a:prstGeom>
          <a:noFill/>
          <a:ln>
            <a:solidFill>
              <a:srgbClr val="ED7D3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 coins arrondis 16">
            <a:extLst>
              <a:ext uri="{FF2B5EF4-FFF2-40B4-BE49-F238E27FC236}">
                <a16:creationId xmlns:a16="http://schemas.microsoft.com/office/drawing/2014/main" id="{70DFB660-4F5D-4127-9906-50D31D0C75AB}"/>
              </a:ext>
            </a:extLst>
          </p:cNvPr>
          <p:cNvSpPr/>
          <p:nvPr/>
        </p:nvSpPr>
        <p:spPr>
          <a:xfrm>
            <a:off x="7407082" y="2962178"/>
            <a:ext cx="4252048" cy="450430"/>
          </a:xfrm>
          <a:prstGeom prst="roundRect">
            <a:avLst/>
          </a:prstGeom>
          <a:noFill/>
          <a:ln>
            <a:solidFill>
              <a:srgbClr val="ED7D3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59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D3EDA0-523E-462E-93C2-48A39025A140}"/>
              </a:ext>
            </a:extLst>
          </p:cNvPr>
          <p:cNvPicPr>
            <a:picLocks noChangeAspect="1"/>
          </p:cNvPicPr>
          <p:nvPr/>
        </p:nvPicPr>
        <p:blipFill>
          <a:blip r:embed="rId3"/>
          <a:stretch>
            <a:fillRect/>
          </a:stretch>
        </p:blipFill>
        <p:spPr>
          <a:xfrm>
            <a:off x="836164" y="315011"/>
            <a:ext cx="6870922" cy="3570184"/>
          </a:xfrm>
          <a:prstGeom prst="rect">
            <a:avLst/>
          </a:prstGeom>
        </p:spPr>
      </p:pic>
      <p:pic>
        <p:nvPicPr>
          <p:cNvPr id="5" name="Image 4">
            <a:extLst>
              <a:ext uri="{FF2B5EF4-FFF2-40B4-BE49-F238E27FC236}">
                <a16:creationId xmlns:a16="http://schemas.microsoft.com/office/drawing/2014/main" id="{B139713C-B0BD-4FB6-BB49-2068C363106F}"/>
              </a:ext>
            </a:extLst>
          </p:cNvPr>
          <p:cNvPicPr>
            <a:picLocks noChangeAspect="1"/>
          </p:cNvPicPr>
          <p:nvPr/>
        </p:nvPicPr>
        <p:blipFill>
          <a:blip r:embed="rId4"/>
          <a:stretch>
            <a:fillRect/>
          </a:stretch>
        </p:blipFill>
        <p:spPr>
          <a:xfrm>
            <a:off x="2286760" y="3979507"/>
            <a:ext cx="9743250" cy="1178508"/>
          </a:xfrm>
          <a:prstGeom prst="rect">
            <a:avLst/>
          </a:prstGeom>
        </p:spPr>
      </p:pic>
      <p:pic>
        <p:nvPicPr>
          <p:cNvPr id="7" name="Image 6">
            <a:extLst>
              <a:ext uri="{FF2B5EF4-FFF2-40B4-BE49-F238E27FC236}">
                <a16:creationId xmlns:a16="http://schemas.microsoft.com/office/drawing/2014/main" id="{50D5D3A7-8DC5-43C2-8E52-F30743DA683D}"/>
              </a:ext>
            </a:extLst>
          </p:cNvPr>
          <p:cNvPicPr>
            <a:picLocks noChangeAspect="1"/>
          </p:cNvPicPr>
          <p:nvPr/>
        </p:nvPicPr>
        <p:blipFill>
          <a:blip r:embed="rId5"/>
          <a:stretch>
            <a:fillRect/>
          </a:stretch>
        </p:blipFill>
        <p:spPr>
          <a:xfrm>
            <a:off x="2722596" y="5064011"/>
            <a:ext cx="8695075" cy="1197148"/>
          </a:xfrm>
          <a:prstGeom prst="rect">
            <a:avLst/>
          </a:prstGeom>
        </p:spPr>
      </p:pic>
      <p:sp>
        <p:nvSpPr>
          <p:cNvPr id="4" name="Rectangle : coins arrondis 3">
            <a:extLst>
              <a:ext uri="{FF2B5EF4-FFF2-40B4-BE49-F238E27FC236}">
                <a16:creationId xmlns:a16="http://schemas.microsoft.com/office/drawing/2014/main" id="{472E1ACB-4993-40A0-86A9-12FBE0EFDE7A}"/>
              </a:ext>
            </a:extLst>
          </p:cNvPr>
          <p:cNvSpPr/>
          <p:nvPr/>
        </p:nvSpPr>
        <p:spPr>
          <a:xfrm>
            <a:off x="1657884" y="2538101"/>
            <a:ext cx="5272755" cy="1347094"/>
          </a:xfrm>
          <a:prstGeom prst="roundRect">
            <a:avLst/>
          </a:prstGeom>
          <a:noFill/>
          <a:ln w="3810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194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B3B7045EBFF44B8475EC5416998F7F" ma:contentTypeVersion="4" ma:contentTypeDescription="Create a new document." ma:contentTypeScope="" ma:versionID="176a3e5163887eeee4795bcd0b7c2796">
  <xsd:schema xmlns:xsd="http://www.w3.org/2001/XMLSchema" xmlns:xs="http://www.w3.org/2001/XMLSchema" xmlns:p="http://schemas.microsoft.com/office/2006/metadata/properties" xmlns:ns2="26f73521-46b7-40d4-b088-571266d8544a" xmlns:ns3="a82e8a96-c66b-4cae-ab92-65a0c3928237" targetNamespace="http://schemas.microsoft.com/office/2006/metadata/properties" ma:root="true" ma:fieldsID="5fe54b014461e6ec03e03ffd7352c791" ns2:_="" ns3:_="">
    <xsd:import namespace="26f73521-46b7-40d4-b088-571266d8544a"/>
    <xsd:import namespace="a82e8a96-c66b-4cae-ab92-65a0c392823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73521-46b7-40d4-b088-571266d85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e8a96-c66b-4cae-ab92-65a0c3928237" elementFormDefault="qualified">
    <xsd:import namespace="http://schemas.microsoft.com/office/2006/documentManagement/types"/>
    <xsd:import namespace="http://schemas.microsoft.com/office/infopath/2007/PartnerControls"/>
    <xsd:element name="SharedWithUsers" ma:index="10"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82e8a96-c66b-4cae-ab92-65a0c3928237">
      <UserInfo>
        <DisplayName>Quentin Sirven</DisplayName>
        <AccountId>1347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500A9C-0092-49DA-8D2A-BCAE23AEC8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f73521-46b7-40d4-b088-571266d8544a"/>
    <ds:schemaRef ds:uri="a82e8a96-c66b-4cae-ab92-65a0c39282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AB4230-BE15-4602-9862-EBE6E8C03A2C}">
  <ds:schemaRefs>
    <ds:schemaRef ds:uri="http://schemas.openxmlformats.org/package/2006/metadata/core-properties"/>
    <ds:schemaRef ds:uri="http://purl.org/dc/terms/"/>
    <ds:schemaRef ds:uri="a82e8a96-c66b-4cae-ab92-65a0c3928237"/>
    <ds:schemaRef ds:uri="http://schemas.microsoft.com/office/2006/documentManagement/types"/>
    <ds:schemaRef ds:uri="http://schemas.microsoft.com/office/2006/metadata/properties"/>
    <ds:schemaRef ds:uri="26f73521-46b7-40d4-b088-571266d8544a"/>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2AE8D87-4BA5-4A84-8C79-4EB5A2CED1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282</TotalTime>
  <Words>657</Words>
  <Application>Microsoft Office PowerPoint</Application>
  <PresentationFormat>Grand écran</PresentationFormat>
  <Paragraphs>85</Paragraphs>
  <Slides>31</Slides>
  <Notes>7</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31</vt:i4>
      </vt:variant>
    </vt:vector>
  </HeadingPairs>
  <TitlesOfParts>
    <vt:vector size="43" baseType="lpstr">
      <vt:lpstr>.AppleSystemUIFont</vt:lpstr>
      <vt:lpstr>Arial</vt:lpstr>
      <vt:lpstr>Arial</vt:lpstr>
      <vt:lpstr>Calibri</vt:lpstr>
      <vt:lpstr>Myriad Pro</vt:lpstr>
      <vt:lpstr>Tahoma</vt:lpstr>
      <vt:lpstr>Times New Roman</vt:lpstr>
      <vt:lpstr>Usual</vt:lpstr>
      <vt:lpstr>Usual Light</vt:lpstr>
      <vt:lpstr>Wingdings</vt:lpstr>
      <vt:lpstr>ヒラギノ角ゴ Pro W3</vt:lpstr>
      <vt:lpstr>Custom Design</vt:lpstr>
      <vt:lpstr>L’Humain dans l’accréditation  Marie Eeman  Conseillère en amélioration des systèmes de santé Belgique – Grand-Duché du Luxembourg</vt:lpstr>
      <vt:lpstr>Présentation PowerPoint</vt:lpstr>
      <vt:lpstr>Présentation PowerPoint</vt:lpstr>
      <vt:lpstr>Présentation PowerPoint</vt:lpstr>
      <vt:lpstr>Présentation PowerPoint</vt:lpstr>
      <vt:lpstr>Présentation PowerPoint</vt:lpstr>
      <vt:lpstr>Présentation PowerPoint</vt:lpstr>
      <vt:lpstr>Le référentiel - Leadership</vt:lpstr>
      <vt:lpstr>Présentation PowerPoint</vt:lpstr>
      <vt:lpstr>Présentation PowerPoint</vt:lpstr>
      <vt:lpstr>Présentation PowerPoint</vt:lpstr>
      <vt:lpstr>Référentiel sur l’excellence des services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L’éthique dans la démarche d’amélioration continue  Marie Eeman  Conseillère en amélioration des systèmes de santé Belgique – Grand-Duché du Luxembourg</dc:title>
  <dc:creator>Marie Eeman</dc:creator>
  <cp:lastModifiedBy>Utilisateur</cp:lastModifiedBy>
  <cp:revision>5</cp:revision>
  <cp:lastPrinted>2022-05-03T08:19:02Z</cp:lastPrinted>
  <dcterms:created xsi:type="dcterms:W3CDTF">2021-03-10T22:21:19Z</dcterms:created>
  <dcterms:modified xsi:type="dcterms:W3CDTF">2022-05-05T12:01:52Z</dcterms:modified>
</cp:coreProperties>
</file>