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50" r:id="rId5"/>
    <p:sldMasterId id="2147483692" r:id="rId6"/>
    <p:sldMasterId id="2147483682" r:id="rId7"/>
    <p:sldMasterId id="2147483656" r:id="rId8"/>
    <p:sldMasterId id="2147483658" r:id="rId9"/>
    <p:sldMasterId id="2147483660" r:id="rId10"/>
    <p:sldMasterId id="2147483662" r:id="rId11"/>
    <p:sldMasterId id="2147483664" r:id="rId12"/>
    <p:sldMasterId id="2147483666" r:id="rId13"/>
    <p:sldMasterId id="2147483668" r:id="rId14"/>
    <p:sldMasterId id="2147483670" r:id="rId15"/>
    <p:sldMasterId id="2147483672" r:id="rId16"/>
    <p:sldMasterId id="2147483674" r:id="rId17"/>
    <p:sldMasterId id="2147483676" r:id="rId18"/>
    <p:sldMasterId id="2147483678" r:id="rId19"/>
    <p:sldMasterId id="2147483688" r:id="rId20"/>
    <p:sldMasterId id="2147483694" r:id="rId21"/>
  </p:sldMasterIdLst>
  <p:notesMasterIdLst>
    <p:notesMasterId r:id="rId24"/>
  </p:notesMasterIdLst>
  <p:sldIdLst>
    <p:sldId id="300" r:id="rId22"/>
    <p:sldId id="301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3E6"/>
    <a:srgbClr val="00214E"/>
    <a:srgbClr val="00264A"/>
    <a:srgbClr val="69AD40"/>
    <a:srgbClr val="6E0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38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E224E-2046-0D4F-8FAA-76DE18A2A064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A1156-54A9-994A-82BB-BC5A9BC7B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71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41032" y="6088174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Titre de la présentation</a:t>
            </a:r>
            <a:endParaRPr lang="fr-BE" dirty="0"/>
          </a:p>
        </p:txBody>
      </p:sp>
      <p:sp>
        <p:nvSpPr>
          <p:cNvPr id="7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099476" y="6088683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n°</a:t>
            </a:r>
            <a:endParaRPr lang="fr-BE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2123744" y="1902033"/>
            <a:ext cx="3600000" cy="4186142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20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. </a:t>
            </a:r>
            <a:br>
              <a:rPr lang="fr-BE" dirty="0" smtClean="0"/>
            </a:br>
            <a:r>
              <a:rPr lang="fr-BE" dirty="0" err="1" smtClean="0"/>
              <a:t>Tiatusandunt</a:t>
            </a:r>
            <a:r>
              <a:rPr lang="fr-BE" dirty="0" smtClean="0"/>
              <a:t> </a:t>
            </a:r>
            <a:r>
              <a:rPr lang="fr-BE" dirty="0" err="1" smtClean="0"/>
              <a:t>illecta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> </a:t>
            </a:r>
            <a:r>
              <a:rPr lang="fr-BE" dirty="0" err="1" smtClean="0"/>
              <a:t>Quos</a:t>
            </a:r>
            <a:r>
              <a:rPr lang="fr-BE" dirty="0" smtClean="0"/>
              <a:t> </a:t>
            </a:r>
            <a:r>
              <a:rPr lang="fr-BE" dirty="0" err="1" smtClean="0"/>
              <a:t>sam</a:t>
            </a:r>
            <a:r>
              <a:rPr lang="fr-BE" dirty="0" smtClean="0"/>
              <a:t> </a:t>
            </a:r>
            <a:r>
              <a:rPr lang="fr-BE" dirty="0" err="1" smtClean="0"/>
              <a:t>aut</a:t>
            </a:r>
            <a:r>
              <a:rPr lang="fr-BE" dirty="0" smtClean="0"/>
              <a:t> </a:t>
            </a:r>
            <a:r>
              <a:rPr lang="fr-BE" dirty="0" err="1" smtClean="0"/>
              <a:t>quidusam</a:t>
            </a:r>
            <a:r>
              <a:rPr lang="fr-BE" dirty="0" smtClean="0"/>
              <a:t> </a:t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err="1" smtClean="0"/>
              <a:t>Maionsequi</a:t>
            </a:r>
            <a:r>
              <a:rPr lang="fr-BE" dirty="0" smtClean="0"/>
              <a:t> </a:t>
            </a:r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r>
              <a:rPr lang="fr-BE" dirty="0" smtClean="0"/>
              <a:t>. </a:t>
            </a:r>
            <a:br>
              <a:rPr lang="fr-BE" dirty="0" smtClean="0"/>
            </a:br>
            <a:r>
              <a:rPr lang="fr-BE" dirty="0" err="1" smtClean="0"/>
              <a:t>Tiatusandunt</a:t>
            </a:r>
            <a:r>
              <a:rPr lang="fr-BE" dirty="0" smtClean="0"/>
              <a:t> </a:t>
            </a:r>
            <a:r>
              <a:rPr lang="fr-BE" dirty="0" err="1" smtClean="0"/>
              <a:t>illecta</a:t>
            </a:r>
            <a:endParaRPr lang="fr-BE" dirty="0" smtClean="0"/>
          </a:p>
          <a:p>
            <a:pPr lvl="0"/>
            <a:endParaRPr lang="fr-BE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6192144" y="1902033"/>
            <a:ext cx="3600000" cy="4186142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 startAt="4"/>
              <a:defRPr sz="20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. </a:t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err="1" smtClean="0"/>
              <a:t>Maionsequi</a:t>
            </a:r>
            <a:r>
              <a:rPr lang="fr-BE" dirty="0" smtClean="0"/>
              <a:t> </a:t>
            </a:r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r>
              <a:rPr lang="fr-BE" dirty="0" smtClean="0"/>
              <a:t>. </a:t>
            </a:r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1344000" y="2048337"/>
            <a:ext cx="4608000" cy="4114863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1"/>
          </p:nvPr>
        </p:nvSpPr>
        <p:spPr>
          <a:xfrm>
            <a:off x="6240016" y="2048337"/>
            <a:ext cx="4608000" cy="4114863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341968" y="2178242"/>
            <a:ext cx="4436529" cy="182380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pour une image  11"/>
          <p:cNvSpPr>
            <a:spLocks noGrp="1"/>
          </p:cNvSpPr>
          <p:nvPr>
            <p:ph type="pic" sz="quarter" idx="11"/>
          </p:nvPr>
        </p:nvSpPr>
        <p:spPr>
          <a:xfrm>
            <a:off x="6239189" y="2176674"/>
            <a:ext cx="4436529" cy="182380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1343473" y="4344497"/>
            <a:ext cx="4436529" cy="182380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6240017" y="4346257"/>
            <a:ext cx="4436529" cy="182380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103446" y="2048337"/>
            <a:ext cx="10473831" cy="4116967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/>
          <p:cNvSpPr>
            <a:spLocks noGrp="1"/>
          </p:cNvSpPr>
          <p:nvPr>
            <p:ph type="pic" sz="quarter" idx="10"/>
          </p:nvPr>
        </p:nvSpPr>
        <p:spPr>
          <a:xfrm>
            <a:off x="6192000" y="2120793"/>
            <a:ext cx="4704000" cy="4042407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03446" y="3355782"/>
            <a:ext cx="4717279" cy="1572426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Musdandis</a:t>
            </a:r>
            <a:r>
              <a:rPr lang="fr-BE" dirty="0" smtClean="0"/>
              <a:t> </a:t>
            </a:r>
            <a:r>
              <a:rPr lang="fr-BE" dirty="0" err="1" smtClean="0"/>
              <a:t>dolentia</a:t>
            </a:r>
            <a:r>
              <a:rPr lang="fr-BE" dirty="0" smtClean="0"/>
              <a:t> qui </a:t>
            </a:r>
            <a:r>
              <a:rPr lang="fr-BE" dirty="0" err="1" smtClean="0"/>
              <a:t>ditat</a:t>
            </a:r>
            <a:endParaRPr lang="fr-BE" dirty="0" smtClean="0"/>
          </a:p>
          <a:p>
            <a:pPr lvl="0"/>
            <a:endParaRPr lang="fr-BE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3"/>
          <p:cNvSpPr>
            <a:spLocks noGrp="1"/>
          </p:cNvSpPr>
          <p:nvPr>
            <p:ph type="pic" sz="quarter" idx="10"/>
          </p:nvPr>
        </p:nvSpPr>
        <p:spPr>
          <a:xfrm>
            <a:off x="1670602" y="1857628"/>
            <a:ext cx="4384457" cy="2112536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pour une image  13"/>
          <p:cNvSpPr>
            <a:spLocks noGrp="1"/>
          </p:cNvSpPr>
          <p:nvPr>
            <p:ph type="pic" sz="quarter" idx="11"/>
          </p:nvPr>
        </p:nvSpPr>
        <p:spPr>
          <a:xfrm>
            <a:off x="6382102" y="4196056"/>
            <a:ext cx="4384457" cy="2112536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6382102" y="1854029"/>
            <a:ext cx="4384457" cy="2112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Dolentia</a:t>
            </a:r>
            <a:r>
              <a:rPr lang="fr-BE" dirty="0" smtClean="0"/>
              <a:t> </a:t>
            </a:r>
            <a:r>
              <a:rPr lang="fr-BE" dirty="0" err="1" smtClean="0"/>
              <a:t>musdandis</a:t>
            </a:r>
            <a:r>
              <a:rPr lang="fr-BE" dirty="0" smtClean="0"/>
              <a:t> qui </a:t>
            </a:r>
            <a:r>
              <a:rPr lang="fr-BE" dirty="0" err="1" smtClean="0"/>
              <a:t>ditat</a:t>
            </a:r>
            <a:r>
              <a:rPr lang="fr-BE" dirty="0" smtClean="0"/>
              <a:t> </a:t>
            </a:r>
            <a:r>
              <a:rPr lang="fr-BE" dirty="0" err="1" smtClean="0"/>
              <a:t>orrores</a:t>
            </a:r>
            <a:r>
              <a:rPr lang="fr-BE" dirty="0" smtClean="0"/>
              <a:t> </a:t>
            </a:r>
            <a:r>
              <a:rPr lang="fr-BE" dirty="0" err="1" smtClean="0"/>
              <a:t>tiatur</a:t>
            </a:r>
            <a:r>
              <a:rPr lang="fr-BE" dirty="0" smtClean="0"/>
              <a:t> </a:t>
            </a:r>
            <a:r>
              <a:rPr lang="fr-BE" dirty="0" err="1" smtClean="0"/>
              <a:t>rectem</a:t>
            </a:r>
            <a:r>
              <a:rPr lang="fr-BE" dirty="0" smtClean="0"/>
              <a:t> </a:t>
            </a:r>
            <a:r>
              <a:rPr lang="fr-BE" dirty="0" err="1" smtClean="0"/>
              <a:t>laborunt</a:t>
            </a:r>
            <a:r>
              <a:rPr lang="fr-BE" dirty="0" smtClean="0"/>
              <a:t> </a:t>
            </a:r>
            <a:r>
              <a:rPr lang="fr-BE" dirty="0" err="1" smtClean="0"/>
              <a:t>exeaque</a:t>
            </a:r>
            <a:r>
              <a:rPr lang="fr-BE" dirty="0" smtClean="0"/>
              <a:t> </a:t>
            </a:r>
            <a:r>
              <a:rPr lang="fr-BE" dirty="0" err="1" smtClean="0"/>
              <a:t>eos</a:t>
            </a:r>
            <a:r>
              <a:rPr lang="fr-BE" dirty="0" smtClean="0"/>
              <a:t> </a:t>
            </a:r>
            <a:r>
              <a:rPr lang="fr-BE" dirty="0" err="1" smtClean="0"/>
              <a:t>ius</a:t>
            </a:r>
            <a:r>
              <a:rPr lang="fr-BE" dirty="0" smtClean="0"/>
              <a:t>, con </a:t>
            </a:r>
            <a:r>
              <a:rPr lang="fr-BE" dirty="0" err="1" smtClean="0"/>
              <a:t>nihillaboria</a:t>
            </a:r>
            <a:endParaRPr lang="fr-BE" dirty="0" smtClean="0"/>
          </a:p>
          <a:p>
            <a:pPr lvl="0"/>
            <a:endParaRPr lang="fr-BE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669990" y="4194313"/>
            <a:ext cx="4384457" cy="21120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1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Dolentia</a:t>
            </a:r>
            <a:r>
              <a:rPr lang="fr-BE" dirty="0" smtClean="0"/>
              <a:t> </a:t>
            </a:r>
            <a:r>
              <a:rPr lang="fr-BE" dirty="0" err="1" smtClean="0"/>
              <a:t>musdandis</a:t>
            </a:r>
            <a:r>
              <a:rPr lang="fr-BE" dirty="0" smtClean="0"/>
              <a:t> qui </a:t>
            </a:r>
            <a:r>
              <a:rPr lang="fr-BE" dirty="0" err="1" smtClean="0"/>
              <a:t>ditat</a:t>
            </a:r>
            <a:r>
              <a:rPr lang="fr-BE" dirty="0" smtClean="0"/>
              <a:t> </a:t>
            </a:r>
            <a:r>
              <a:rPr lang="fr-BE" dirty="0" err="1" smtClean="0"/>
              <a:t>orrores</a:t>
            </a:r>
            <a:r>
              <a:rPr lang="fr-BE" dirty="0" smtClean="0"/>
              <a:t> </a:t>
            </a:r>
            <a:r>
              <a:rPr lang="fr-BE" dirty="0" err="1" smtClean="0"/>
              <a:t>tiatur</a:t>
            </a:r>
            <a:r>
              <a:rPr lang="fr-BE" dirty="0" smtClean="0"/>
              <a:t> rectem </a:t>
            </a:r>
            <a:r>
              <a:rPr lang="fr-BE" dirty="0" err="1" smtClean="0"/>
              <a:t>laborunt</a:t>
            </a:r>
            <a:r>
              <a:rPr lang="fr-BE" dirty="0" smtClean="0"/>
              <a:t> </a:t>
            </a:r>
            <a:r>
              <a:rPr lang="fr-BE" dirty="0" err="1" smtClean="0"/>
              <a:t>exeaque</a:t>
            </a:r>
            <a:r>
              <a:rPr lang="fr-BE" dirty="0" smtClean="0"/>
              <a:t> </a:t>
            </a:r>
            <a:r>
              <a:rPr lang="fr-BE" dirty="0" err="1" smtClean="0"/>
              <a:t>eos</a:t>
            </a:r>
            <a:r>
              <a:rPr lang="fr-BE" dirty="0" smtClean="0"/>
              <a:t> </a:t>
            </a:r>
            <a:r>
              <a:rPr lang="fr-BE" dirty="0" err="1" smtClean="0"/>
              <a:t>ius</a:t>
            </a:r>
            <a:r>
              <a:rPr lang="fr-BE" dirty="0" smtClean="0"/>
              <a:t>, con </a:t>
            </a:r>
            <a:r>
              <a:rPr lang="fr-BE" dirty="0" err="1" smtClean="0"/>
              <a:t>nihillaboria</a:t>
            </a:r>
            <a:endParaRPr lang="fr-BE" dirty="0" smtClean="0"/>
          </a:p>
          <a:p>
            <a:pPr lvl="0"/>
            <a:endParaRPr lang="fr-BE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65048" y="2988654"/>
            <a:ext cx="9776477" cy="933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179388" algn="l"/>
              </a:tabLst>
              <a:defRPr sz="6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Merci</a:t>
            </a:r>
            <a:endParaRPr lang="fr-BE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76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5697392" y="6234478"/>
            <a:ext cx="566420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Titre de la présentation</a:t>
            </a:r>
            <a:endParaRPr lang="fr-BE" dirty="0"/>
          </a:p>
        </p:txBody>
      </p:sp>
      <p:sp>
        <p:nvSpPr>
          <p:cNvPr id="10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218006" y="6234988"/>
            <a:ext cx="720460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n°</a:t>
            </a:r>
            <a:endParaRPr lang="fr-BE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344083" y="2068082"/>
            <a:ext cx="10847916" cy="4789918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2159563" y="4869160"/>
            <a:ext cx="6576731" cy="1548172"/>
          </a:xfrm>
          <a:prstGeom prst="rect">
            <a:avLst/>
          </a:prstGeom>
          <a:solidFill>
            <a:srgbClr val="5DB3E6">
              <a:alpha val="78824"/>
            </a:srgbClr>
          </a:solidFill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ln>
                  <a:noFill/>
                </a:ln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BE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2256003" y="5096487"/>
            <a:ext cx="6255608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	Titre de la présentation</a:t>
            </a:r>
            <a:endParaRPr lang="fr-BE" dirty="0"/>
          </a:p>
        </p:txBody>
      </p:sp>
      <p:sp>
        <p:nvSpPr>
          <p:cNvPr id="11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2256003" y="5539714"/>
            <a:ext cx="6255608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	DATE 2018</a:t>
            </a:r>
            <a:endParaRPr lang="fr-BE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298895" y="574286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	Titre de la présentation</a:t>
            </a:r>
            <a:endParaRPr lang="fr-BE" dirty="0"/>
          </a:p>
        </p:txBody>
      </p:sp>
      <p:sp>
        <p:nvSpPr>
          <p:cNvPr id="7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1298895" y="6186091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	DATE 2018</a:t>
            </a:r>
            <a:endParaRPr lang="fr-BE" dirty="0"/>
          </a:p>
        </p:txBody>
      </p:sp>
      <p:sp>
        <p:nvSpPr>
          <p:cNvPr id="4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906240" y="915564"/>
            <a:ext cx="4691706" cy="9242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700" b="0" baseline="0">
                <a:solidFill>
                  <a:srgbClr val="00214E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Entité émettrice</a:t>
            </a:r>
            <a:endParaRPr lang="fr-BE" dirty="0"/>
          </a:p>
        </p:txBody>
      </p:sp>
      <p:sp>
        <p:nvSpPr>
          <p:cNvPr id="5" name="Espace réservé du texte 19"/>
          <p:cNvSpPr>
            <a:spLocks noGrp="1"/>
          </p:cNvSpPr>
          <p:nvPr>
            <p:ph type="body" sz="quarter" idx="17" hasCustomPrompt="1"/>
          </p:nvPr>
        </p:nvSpPr>
        <p:spPr>
          <a:xfrm>
            <a:off x="906240" y="1184111"/>
            <a:ext cx="4691706" cy="26748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700" b="0" baseline="0">
                <a:solidFill>
                  <a:srgbClr val="00214E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Faculté </a:t>
            </a:r>
          </a:p>
        </p:txBody>
      </p:sp>
      <p:sp>
        <p:nvSpPr>
          <p:cNvPr id="8" name="Espace réservé du texte 19"/>
          <p:cNvSpPr>
            <a:spLocks noGrp="1"/>
          </p:cNvSpPr>
          <p:nvPr>
            <p:ph type="body" sz="quarter" idx="18" hasCustomPrompt="1"/>
          </p:nvPr>
        </p:nvSpPr>
        <p:spPr>
          <a:xfrm>
            <a:off x="906240" y="1451596"/>
            <a:ext cx="4691706" cy="3939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700" b="0" baseline="0">
                <a:solidFill>
                  <a:srgbClr val="00214E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Ne pas dépasser les 3 lignes</a:t>
            </a:r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298895" y="5742864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	Titre de la présentation</a:t>
            </a:r>
            <a:endParaRPr lang="fr-BE" dirty="0"/>
          </a:p>
        </p:txBody>
      </p:sp>
      <p:sp>
        <p:nvSpPr>
          <p:cNvPr id="7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1298895" y="6186091"/>
            <a:ext cx="4691706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	DATE 2018</a:t>
            </a:r>
            <a:endParaRPr lang="fr-BE" dirty="0"/>
          </a:p>
        </p:txBody>
      </p:sp>
      <p:sp>
        <p:nvSpPr>
          <p:cNvPr id="4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10804843" y="463866"/>
            <a:ext cx="843756" cy="837948"/>
          </a:xfrm>
          <a:prstGeom prst="rect">
            <a:avLst/>
          </a:prstGeom>
        </p:spPr>
        <p:txBody>
          <a:bodyPr/>
          <a:lstStyle>
            <a:lvl1pPr marL="179388" indent="-179388">
              <a:defRPr sz="1400"/>
            </a:lvl1pPr>
          </a:lstStyle>
          <a:p>
            <a:endParaRPr lang="fr-BE" dirty="0"/>
          </a:p>
        </p:txBody>
      </p:sp>
      <p:sp>
        <p:nvSpPr>
          <p:cNvPr id="5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920312" y="918995"/>
            <a:ext cx="4691706" cy="9242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179388" algn="l"/>
              </a:tabLst>
              <a:defRPr sz="1700" b="0" baseline="0">
                <a:solidFill>
                  <a:srgbClr val="9A969A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Faculté d’architecture, d’ingénierie architecturale, d’urbanisme</a:t>
            </a:r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2285658" y="2878926"/>
            <a:ext cx="7332358" cy="10193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6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	Titre du chapitre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606865" y="348116"/>
            <a:ext cx="5761144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Titre du slide Arial Bold 28 pts</a:t>
            </a:r>
            <a:endParaRPr lang="fr-BE" dirty="0"/>
          </a:p>
        </p:txBody>
      </p:sp>
      <p:sp>
        <p:nvSpPr>
          <p:cNvPr id="4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6979668" y="6106462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Titre de la présentation</a:t>
            </a:r>
            <a:endParaRPr lang="fr-BE" dirty="0"/>
          </a:p>
        </p:txBody>
      </p:sp>
      <p:sp>
        <p:nvSpPr>
          <p:cNvPr id="6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120128" y="6106971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n°</a:t>
            </a:r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878" y="1753024"/>
            <a:ext cx="10170960" cy="433565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Body Arial Regular corps 24 pts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dirty="0" err="1" smtClean="0"/>
              <a:t>Aperum</a:t>
            </a:r>
            <a:r>
              <a:rPr lang="fr-BE" dirty="0" smtClean="0"/>
              <a:t> </a:t>
            </a:r>
            <a:r>
              <a:rPr lang="fr-BE" dirty="0" err="1" smtClean="0"/>
              <a:t>rero</a:t>
            </a:r>
            <a:r>
              <a:rPr lang="fr-BE" dirty="0" smtClean="0"/>
              <a:t> con </a:t>
            </a:r>
            <a:r>
              <a:rPr lang="fr-BE" dirty="0" err="1" smtClean="0"/>
              <a:t>pedi</a:t>
            </a:r>
            <a:r>
              <a:rPr lang="fr-BE" dirty="0" smtClean="0"/>
              <a:t> </a:t>
            </a:r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> </a:t>
            </a:r>
            <a:r>
              <a:rPr lang="fr-BE" dirty="0" err="1" smtClean="0"/>
              <a:t>voloren</a:t>
            </a:r>
            <a:r>
              <a:rPr lang="fr-BE" dirty="0" smtClean="0"/>
              <a:t> </a:t>
            </a:r>
            <a:r>
              <a:rPr lang="fr-BE" dirty="0" err="1" smtClean="0"/>
              <a:t>imaionsequi</a:t>
            </a:r>
            <a:r>
              <a:rPr lang="fr-BE" dirty="0" smtClean="0"/>
              <a:t> </a:t>
            </a:r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r>
              <a:rPr lang="fr-BE" dirty="0" smtClean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dirty="0" err="1" smtClean="0"/>
              <a:t>Untoria</a:t>
            </a:r>
            <a:r>
              <a:rPr lang="fr-BE" dirty="0" smtClean="0"/>
              <a:t> </a:t>
            </a:r>
            <a:r>
              <a:rPr lang="fr-BE" dirty="0" err="1" smtClean="0"/>
              <a:t>eremquo</a:t>
            </a:r>
            <a:r>
              <a:rPr lang="fr-BE" dirty="0" smtClean="0"/>
              <a:t> </a:t>
            </a:r>
            <a:r>
              <a:rPr lang="fr-BE" dirty="0" err="1" smtClean="0"/>
              <a:t>ssimi</a:t>
            </a:r>
            <a:r>
              <a:rPr lang="fr-BE" dirty="0" smtClean="0"/>
              <a:t>, </a:t>
            </a:r>
            <a:r>
              <a:rPr lang="fr-BE" dirty="0" err="1" smtClean="0"/>
              <a:t>consequ</a:t>
            </a:r>
            <a:r>
              <a:rPr lang="fr-BE" dirty="0" smtClean="0"/>
              <a:t> </a:t>
            </a:r>
            <a:r>
              <a:rPr lang="fr-BE" dirty="0" err="1" smtClean="0"/>
              <a:t>aspiderum</a:t>
            </a:r>
            <a:r>
              <a:rPr lang="fr-BE" dirty="0" smtClean="0"/>
              <a:t> </a:t>
            </a:r>
            <a:r>
              <a:rPr lang="fr-BE" dirty="0" err="1" smtClean="0"/>
              <a:t>facipsunt</a:t>
            </a:r>
            <a:r>
              <a:rPr lang="fr-BE" dirty="0" smtClean="0"/>
              <a:t> </a:t>
            </a:r>
            <a:r>
              <a:rPr lang="fr-BE" dirty="0" err="1" smtClean="0"/>
              <a:t>fuga</a:t>
            </a:r>
            <a:r>
              <a:rPr lang="fr-BE" dirty="0" smtClean="0"/>
              <a:t>. </a:t>
            </a:r>
            <a:r>
              <a:rPr lang="fr-BE" dirty="0" err="1" smtClean="0"/>
              <a:t>Bero</a:t>
            </a:r>
            <a:r>
              <a:rPr lang="fr-BE" dirty="0" smtClean="0"/>
              <a:t> ide </a:t>
            </a:r>
            <a:r>
              <a:rPr lang="fr-BE" dirty="0" err="1" smtClean="0"/>
              <a:t>porepera</a:t>
            </a:r>
            <a:r>
              <a:rPr lang="fr-BE" dirty="0" smtClean="0"/>
              <a:t> </a:t>
            </a:r>
            <a:r>
              <a:rPr lang="fr-BE" dirty="0" err="1" smtClean="0"/>
              <a:t>quam</a:t>
            </a:r>
            <a:r>
              <a:rPr lang="fr-BE" dirty="0" smtClean="0"/>
              <a:t> </a:t>
            </a:r>
            <a:r>
              <a:rPr lang="fr-BE" dirty="0" err="1" smtClean="0"/>
              <a:t>doluptur</a:t>
            </a:r>
            <a:r>
              <a:rPr lang="fr-BE" dirty="0" smtClean="0"/>
              <a:t>?</a:t>
            </a:r>
          </a:p>
          <a:p>
            <a:pPr lvl="0"/>
            <a:endParaRPr lang="fr-BE" dirty="0"/>
          </a:p>
        </p:txBody>
      </p:sp>
      <p:sp>
        <p:nvSpPr>
          <p:cNvPr id="10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6978688" y="6088174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Titre de la présentation</a:t>
            </a:r>
            <a:endParaRPr lang="fr-BE" dirty="0"/>
          </a:p>
        </p:txBody>
      </p:sp>
      <p:sp>
        <p:nvSpPr>
          <p:cNvPr id="11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119148" y="6088683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21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n°</a:t>
            </a:r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19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69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01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89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6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63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7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73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14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41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48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74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2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60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47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67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34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9"/>
            <a:ext cx="12192000" cy="680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9"/>
            <a:ext cx="11855116" cy="66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90109"/>
      </p:ext>
    </p:extLst>
  </p:cSld>
  <p:clrMapOvr>
    <a:masterClrMapping/>
  </p:clrMapOvr>
</p:sld>
</file>

<file path=ppt/theme/theme1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96cef70-feb5-4635-ba4e-b7bbecad06da">
      <UserInfo>
        <DisplayName>Nhân Massart</DisplayName>
        <AccountId>23</AccountId>
        <AccountType/>
      </UserInfo>
    </SharedWithUsers>
    <lcf76f155ced4ddcb4097134ff3c332f xmlns="10a17174-9f8d-4644-b0ec-f6e3bb3f59f0">
      <Terms xmlns="http://schemas.microsoft.com/office/infopath/2007/PartnerControls"/>
    </lcf76f155ced4ddcb4097134ff3c332f>
    <TaxCatchAll xmlns="796cef70-feb5-4635-ba4e-b7bbecad06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FBC5A5CF6974C8147F21280C51A1E" ma:contentTypeVersion="13" ma:contentTypeDescription="Crée un document." ma:contentTypeScope="" ma:versionID="4969f291ddcc939bd263e47d1bb05664">
  <xsd:schema xmlns:xsd="http://www.w3.org/2001/XMLSchema" xmlns:xs="http://www.w3.org/2001/XMLSchema" xmlns:p="http://schemas.microsoft.com/office/2006/metadata/properties" xmlns:ns2="10a17174-9f8d-4644-b0ec-f6e3bb3f59f0" xmlns:ns3="796cef70-feb5-4635-ba4e-b7bbecad06da" targetNamespace="http://schemas.microsoft.com/office/2006/metadata/properties" ma:root="true" ma:fieldsID="8cd612d43056bc3cc4f8b8ed704ac2a9" ns2:_="" ns3:_="">
    <xsd:import namespace="10a17174-9f8d-4644-b0ec-f6e3bb3f59f0"/>
    <xsd:import namespace="796cef70-feb5-4635-ba4e-b7bbecad06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17174-9f8d-4644-b0ec-f6e3bb3f5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6e87909b-6f91-4c34-a78b-ec0d666c48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cef70-feb5-4635-ba4e-b7bbecad06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8fd7d4d-8183-4a22-859d-a25f3a6f66e6}" ma:internalName="TaxCatchAll" ma:showField="CatchAllData" ma:web="796cef70-feb5-4635-ba4e-b7bbecad06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91F8EA-6415-4C1F-BDDC-7CF718A4A263}">
  <ds:schemaRefs>
    <ds:schemaRef ds:uri="http://schemas.microsoft.com/office/2006/metadata/properties"/>
    <ds:schemaRef ds:uri="http://schemas.microsoft.com/office/2006/documentManagement/types"/>
    <ds:schemaRef ds:uri="10a17174-9f8d-4644-b0ec-f6e3bb3f59f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96cef70-feb5-4635-ba4e-b7bbecad06da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0E5C49-489A-42CB-84B0-AF9CF6F12F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403E35-58A0-4185-B527-F13955DFC0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a17174-9f8d-4644-b0ec-f6e3bb3f59f0"/>
    <ds:schemaRef ds:uri="796cef70-feb5-4635-ba4e-b7bbecad06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18</vt:i4>
      </vt:variant>
      <vt:variant>
        <vt:lpstr>Titres des diapositives</vt:lpstr>
      </vt:variant>
      <vt:variant>
        <vt:i4>2</vt:i4>
      </vt:variant>
    </vt:vector>
  </HeadingPairs>
  <TitlesOfParts>
    <vt:vector size="23" baseType="lpstr">
      <vt:lpstr>Arial</vt:lpstr>
      <vt:lpstr>Calibri</vt:lpstr>
      <vt:lpstr>Montserrat</vt:lpstr>
      <vt:lpstr>3_Thème Office</vt:lpstr>
      <vt:lpstr>1_Thème Office</vt:lpstr>
      <vt:lpstr>1_Conception personnalisée</vt:lpstr>
      <vt:lpstr>2_Conception personnalisée</vt:lpstr>
      <vt:lpstr>4_Thème Office</vt:lpstr>
      <vt:lpstr>5_Thème Office</vt:lpstr>
      <vt:lpstr>6_Thème Office</vt:lpstr>
      <vt:lpstr>7_Thème Office</vt:lpstr>
      <vt:lpstr>8_Thème Office</vt:lpstr>
      <vt:lpstr>9_Thème Office</vt:lpstr>
      <vt:lpstr>8_Conception personnalisée</vt:lpstr>
      <vt:lpstr>9_Conception personnalisée</vt:lpstr>
      <vt:lpstr>11_Conception personnalisée</vt:lpstr>
      <vt:lpstr>10_Conception personnalisée</vt:lpstr>
      <vt:lpstr>12_Conception personnalisée</vt:lpstr>
      <vt:lpstr>13_Conception personnalisée</vt:lpstr>
      <vt:lpstr>15_Conception personnalisée</vt:lpstr>
      <vt:lpstr>16_Conception personnalisée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Ippersiel</dc:creator>
  <cp:lastModifiedBy>Van De Poel Isabelle</cp:lastModifiedBy>
  <cp:revision>30</cp:revision>
  <dcterms:created xsi:type="dcterms:W3CDTF">2018-08-01T08:47:37Z</dcterms:created>
  <dcterms:modified xsi:type="dcterms:W3CDTF">2023-03-10T11:33:23Z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0x010100B53FBC5A5CF6974C8147F21280C51A1E</vt:lpwstr>
  </property>
</Properties>
</file>